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8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18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9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90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36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87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82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1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0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476" y="2409444"/>
            <a:ext cx="4323397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952" y="4352544"/>
            <a:ext cx="3560444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5361" y="4740909"/>
            <a:ext cx="4319905" cy="371475"/>
          </a:xfrm>
          <a:custGeom>
            <a:avLst/>
            <a:gdLst/>
            <a:ahLst/>
            <a:cxnLst/>
            <a:rect l="l" t="t" r="r" b="b"/>
            <a:pathLst>
              <a:path w="4319905" h="371475">
                <a:moveTo>
                  <a:pt x="0" y="0"/>
                </a:moveTo>
                <a:lnTo>
                  <a:pt x="4319689" y="0"/>
                </a:lnTo>
                <a:lnTo>
                  <a:pt x="4319689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5361" y="5503151"/>
            <a:ext cx="4319905" cy="371475"/>
          </a:xfrm>
          <a:custGeom>
            <a:avLst/>
            <a:gdLst/>
            <a:ahLst/>
            <a:cxnLst/>
            <a:rect l="l" t="t" r="r" b="b"/>
            <a:pathLst>
              <a:path w="4319905" h="371475">
                <a:moveTo>
                  <a:pt x="0" y="0"/>
                </a:moveTo>
                <a:lnTo>
                  <a:pt x="4319689" y="0"/>
                </a:lnTo>
                <a:lnTo>
                  <a:pt x="4319689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5361" y="6273558"/>
            <a:ext cx="4319905" cy="337820"/>
          </a:xfrm>
          <a:custGeom>
            <a:avLst/>
            <a:gdLst/>
            <a:ahLst/>
            <a:cxnLst/>
            <a:rect l="l" t="t" r="r" b="b"/>
            <a:pathLst>
              <a:path w="4319905" h="337820">
                <a:moveTo>
                  <a:pt x="0" y="0"/>
                </a:moveTo>
                <a:lnTo>
                  <a:pt x="4319689" y="0"/>
                </a:lnTo>
                <a:lnTo>
                  <a:pt x="4319689" y="337680"/>
                </a:lnTo>
                <a:lnTo>
                  <a:pt x="0" y="337680"/>
                </a:lnTo>
                <a:lnTo>
                  <a:pt x="0" y="0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31368"/>
            <a:ext cx="1669414" cy="1955164"/>
          </a:xfrm>
          <a:custGeom>
            <a:avLst/>
            <a:gdLst/>
            <a:ahLst/>
            <a:cxnLst/>
            <a:rect l="l" t="t" r="r" b="b"/>
            <a:pathLst>
              <a:path w="1669414" h="1955164">
                <a:moveTo>
                  <a:pt x="329780" y="0"/>
                </a:moveTo>
                <a:lnTo>
                  <a:pt x="219947" y="3239"/>
                </a:lnTo>
                <a:lnTo>
                  <a:pt x="112559" y="12791"/>
                </a:lnTo>
                <a:lnTo>
                  <a:pt x="7961" y="28404"/>
                </a:lnTo>
                <a:lnTo>
                  <a:pt x="0" y="30085"/>
                </a:lnTo>
                <a:lnTo>
                  <a:pt x="0" y="1924647"/>
                </a:lnTo>
                <a:lnTo>
                  <a:pt x="7961" y="1926328"/>
                </a:lnTo>
                <a:lnTo>
                  <a:pt x="112559" y="1941941"/>
                </a:lnTo>
                <a:lnTo>
                  <a:pt x="219947" y="1951493"/>
                </a:lnTo>
                <a:lnTo>
                  <a:pt x="329780" y="1954733"/>
                </a:lnTo>
                <a:lnTo>
                  <a:pt x="439611" y="1951493"/>
                </a:lnTo>
                <a:lnTo>
                  <a:pt x="546996" y="1941941"/>
                </a:lnTo>
                <a:lnTo>
                  <a:pt x="651591" y="1926328"/>
                </a:lnTo>
                <a:lnTo>
                  <a:pt x="753053" y="1904906"/>
                </a:lnTo>
                <a:lnTo>
                  <a:pt x="851035" y="1877927"/>
                </a:lnTo>
                <a:lnTo>
                  <a:pt x="945194" y="1845641"/>
                </a:lnTo>
                <a:lnTo>
                  <a:pt x="1035185" y="1808302"/>
                </a:lnTo>
                <a:lnTo>
                  <a:pt x="1120662" y="1766159"/>
                </a:lnTo>
                <a:lnTo>
                  <a:pt x="1201282" y="1719464"/>
                </a:lnTo>
                <a:lnTo>
                  <a:pt x="1276700" y="1668470"/>
                </a:lnTo>
                <a:lnTo>
                  <a:pt x="1346571" y="1613427"/>
                </a:lnTo>
                <a:lnTo>
                  <a:pt x="1410551" y="1554588"/>
                </a:lnTo>
                <a:lnTo>
                  <a:pt x="1468294" y="1492203"/>
                </a:lnTo>
                <a:lnTo>
                  <a:pt x="1519457" y="1426524"/>
                </a:lnTo>
                <a:lnTo>
                  <a:pt x="1563694" y="1357803"/>
                </a:lnTo>
                <a:lnTo>
                  <a:pt x="1600660" y="1286291"/>
                </a:lnTo>
                <a:lnTo>
                  <a:pt x="1630012" y="1212240"/>
                </a:lnTo>
                <a:lnTo>
                  <a:pt x="1651404" y="1135901"/>
                </a:lnTo>
                <a:lnTo>
                  <a:pt x="1664493" y="1057526"/>
                </a:lnTo>
                <a:lnTo>
                  <a:pt x="1668932" y="977366"/>
                </a:lnTo>
                <a:lnTo>
                  <a:pt x="1664493" y="897206"/>
                </a:lnTo>
                <a:lnTo>
                  <a:pt x="1651404" y="818831"/>
                </a:lnTo>
                <a:lnTo>
                  <a:pt x="1630012" y="742492"/>
                </a:lnTo>
                <a:lnTo>
                  <a:pt x="1600660" y="668441"/>
                </a:lnTo>
                <a:lnTo>
                  <a:pt x="1563694" y="596929"/>
                </a:lnTo>
                <a:lnTo>
                  <a:pt x="1519457" y="528208"/>
                </a:lnTo>
                <a:lnTo>
                  <a:pt x="1468294" y="462530"/>
                </a:lnTo>
                <a:lnTo>
                  <a:pt x="1410551" y="400145"/>
                </a:lnTo>
                <a:lnTo>
                  <a:pt x="1346571" y="341305"/>
                </a:lnTo>
                <a:lnTo>
                  <a:pt x="1276700" y="286262"/>
                </a:lnTo>
                <a:lnTo>
                  <a:pt x="1201282" y="235268"/>
                </a:lnTo>
                <a:lnTo>
                  <a:pt x="1120662" y="188574"/>
                </a:lnTo>
                <a:lnTo>
                  <a:pt x="1035185" y="146431"/>
                </a:lnTo>
                <a:lnTo>
                  <a:pt x="945194" y="109091"/>
                </a:lnTo>
                <a:lnTo>
                  <a:pt x="851035" y="76805"/>
                </a:lnTo>
                <a:lnTo>
                  <a:pt x="753053" y="49826"/>
                </a:lnTo>
                <a:lnTo>
                  <a:pt x="651591" y="28404"/>
                </a:lnTo>
                <a:lnTo>
                  <a:pt x="546996" y="12791"/>
                </a:lnTo>
                <a:lnTo>
                  <a:pt x="439611" y="3239"/>
                </a:lnTo>
                <a:lnTo>
                  <a:pt x="329780" y="0"/>
                </a:lnTo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75964"/>
            <a:ext cx="1724660" cy="1870075"/>
          </a:xfrm>
          <a:custGeom>
            <a:avLst/>
            <a:gdLst/>
            <a:ahLst/>
            <a:cxnLst/>
            <a:rect l="l" t="t" r="r" b="b"/>
            <a:pathLst>
              <a:path w="1724660" h="1870075">
                <a:moveTo>
                  <a:pt x="314452" y="0"/>
                </a:moveTo>
                <a:lnTo>
                  <a:pt x="198822" y="3099"/>
                </a:lnTo>
                <a:lnTo>
                  <a:pt x="85767" y="12236"/>
                </a:lnTo>
                <a:lnTo>
                  <a:pt x="0" y="23869"/>
                </a:lnTo>
                <a:lnTo>
                  <a:pt x="0" y="1846078"/>
                </a:lnTo>
                <a:lnTo>
                  <a:pt x="85767" y="1857711"/>
                </a:lnTo>
                <a:lnTo>
                  <a:pt x="198822" y="1866848"/>
                </a:lnTo>
                <a:lnTo>
                  <a:pt x="314452" y="1869948"/>
                </a:lnTo>
                <a:lnTo>
                  <a:pt x="430079" y="1866848"/>
                </a:lnTo>
                <a:lnTo>
                  <a:pt x="543132" y="1857711"/>
                </a:lnTo>
                <a:lnTo>
                  <a:pt x="653249" y="1842775"/>
                </a:lnTo>
                <a:lnTo>
                  <a:pt x="760065" y="1822283"/>
                </a:lnTo>
                <a:lnTo>
                  <a:pt x="863219" y="1796474"/>
                </a:lnTo>
                <a:lnTo>
                  <a:pt x="962348" y="1765589"/>
                </a:lnTo>
                <a:lnTo>
                  <a:pt x="1057088" y="1729869"/>
                </a:lnTo>
                <a:lnTo>
                  <a:pt x="1147076" y="1689555"/>
                </a:lnTo>
                <a:lnTo>
                  <a:pt x="1231951" y="1644886"/>
                </a:lnTo>
                <a:lnTo>
                  <a:pt x="1311349" y="1596104"/>
                </a:lnTo>
                <a:lnTo>
                  <a:pt x="1384907" y="1543449"/>
                </a:lnTo>
                <a:lnTo>
                  <a:pt x="1452263" y="1487161"/>
                </a:lnTo>
                <a:lnTo>
                  <a:pt x="1513054" y="1427482"/>
                </a:lnTo>
                <a:lnTo>
                  <a:pt x="1566916" y="1364652"/>
                </a:lnTo>
                <a:lnTo>
                  <a:pt x="1613487" y="1298912"/>
                </a:lnTo>
                <a:lnTo>
                  <a:pt x="1652404" y="1230501"/>
                </a:lnTo>
                <a:lnTo>
                  <a:pt x="1683305" y="1159662"/>
                </a:lnTo>
                <a:lnTo>
                  <a:pt x="1705826" y="1086634"/>
                </a:lnTo>
                <a:lnTo>
                  <a:pt x="1719605" y="1011657"/>
                </a:lnTo>
                <a:lnTo>
                  <a:pt x="1724279" y="934974"/>
                </a:lnTo>
                <a:lnTo>
                  <a:pt x="1719605" y="858290"/>
                </a:lnTo>
                <a:lnTo>
                  <a:pt x="1705826" y="783313"/>
                </a:lnTo>
                <a:lnTo>
                  <a:pt x="1683305" y="710285"/>
                </a:lnTo>
                <a:lnTo>
                  <a:pt x="1652404" y="639446"/>
                </a:lnTo>
                <a:lnTo>
                  <a:pt x="1613487" y="571035"/>
                </a:lnTo>
                <a:lnTo>
                  <a:pt x="1566916" y="505295"/>
                </a:lnTo>
                <a:lnTo>
                  <a:pt x="1513054" y="442465"/>
                </a:lnTo>
                <a:lnTo>
                  <a:pt x="1452263" y="382786"/>
                </a:lnTo>
                <a:lnTo>
                  <a:pt x="1384907" y="326498"/>
                </a:lnTo>
                <a:lnTo>
                  <a:pt x="1311349" y="273843"/>
                </a:lnTo>
                <a:lnTo>
                  <a:pt x="1231951" y="225061"/>
                </a:lnTo>
                <a:lnTo>
                  <a:pt x="1147076" y="180392"/>
                </a:lnTo>
                <a:lnTo>
                  <a:pt x="1057088" y="140078"/>
                </a:lnTo>
                <a:lnTo>
                  <a:pt x="962348" y="104358"/>
                </a:lnTo>
                <a:lnTo>
                  <a:pt x="863219" y="73473"/>
                </a:lnTo>
                <a:lnTo>
                  <a:pt x="760065" y="47664"/>
                </a:lnTo>
                <a:lnTo>
                  <a:pt x="653249" y="27172"/>
                </a:lnTo>
                <a:lnTo>
                  <a:pt x="543132" y="12236"/>
                </a:lnTo>
                <a:lnTo>
                  <a:pt x="430079" y="3099"/>
                </a:lnTo>
                <a:lnTo>
                  <a:pt x="31445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8792" y="1486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7" y="0"/>
                </a:moveTo>
                <a:lnTo>
                  <a:pt x="383028" y="5983"/>
                </a:lnTo>
                <a:lnTo>
                  <a:pt x="312679" y="23307"/>
                </a:lnTo>
                <a:lnTo>
                  <a:pt x="247081" y="51029"/>
                </a:lnTo>
                <a:lnTo>
                  <a:pt x="187176" y="88209"/>
                </a:lnTo>
                <a:lnTo>
                  <a:pt x="133905" y="133905"/>
                </a:lnTo>
                <a:lnTo>
                  <a:pt x="88209" y="187176"/>
                </a:lnTo>
                <a:lnTo>
                  <a:pt x="51029" y="247081"/>
                </a:lnTo>
                <a:lnTo>
                  <a:pt x="23307" y="312679"/>
                </a:lnTo>
                <a:lnTo>
                  <a:pt x="5983" y="383028"/>
                </a:lnTo>
                <a:lnTo>
                  <a:pt x="0" y="457187"/>
                </a:lnTo>
                <a:lnTo>
                  <a:pt x="1515" y="494684"/>
                </a:lnTo>
                <a:lnTo>
                  <a:pt x="13286" y="567055"/>
                </a:lnTo>
                <a:lnTo>
                  <a:pt x="35927" y="635146"/>
                </a:lnTo>
                <a:lnTo>
                  <a:pt x="68496" y="698015"/>
                </a:lnTo>
                <a:lnTo>
                  <a:pt x="110051" y="754721"/>
                </a:lnTo>
                <a:lnTo>
                  <a:pt x="159653" y="804322"/>
                </a:lnTo>
                <a:lnTo>
                  <a:pt x="216358" y="845878"/>
                </a:lnTo>
                <a:lnTo>
                  <a:pt x="279227" y="878447"/>
                </a:lnTo>
                <a:lnTo>
                  <a:pt x="347318" y="901087"/>
                </a:lnTo>
                <a:lnTo>
                  <a:pt x="419690" y="912859"/>
                </a:lnTo>
                <a:lnTo>
                  <a:pt x="457187" y="914374"/>
                </a:lnTo>
                <a:lnTo>
                  <a:pt x="494684" y="912859"/>
                </a:lnTo>
                <a:lnTo>
                  <a:pt x="567055" y="901087"/>
                </a:lnTo>
                <a:lnTo>
                  <a:pt x="635146" y="878447"/>
                </a:lnTo>
                <a:lnTo>
                  <a:pt x="698015" y="845878"/>
                </a:lnTo>
                <a:lnTo>
                  <a:pt x="754721" y="804322"/>
                </a:lnTo>
                <a:lnTo>
                  <a:pt x="804322" y="754721"/>
                </a:lnTo>
                <a:lnTo>
                  <a:pt x="845878" y="698015"/>
                </a:lnTo>
                <a:lnTo>
                  <a:pt x="878447" y="635146"/>
                </a:lnTo>
                <a:lnTo>
                  <a:pt x="901087" y="567055"/>
                </a:lnTo>
                <a:lnTo>
                  <a:pt x="912859" y="494684"/>
                </a:lnTo>
                <a:lnTo>
                  <a:pt x="914374" y="457187"/>
                </a:lnTo>
                <a:lnTo>
                  <a:pt x="912859" y="419690"/>
                </a:lnTo>
                <a:lnTo>
                  <a:pt x="901087" y="347318"/>
                </a:lnTo>
                <a:lnTo>
                  <a:pt x="878447" y="279227"/>
                </a:lnTo>
                <a:lnTo>
                  <a:pt x="845878" y="216358"/>
                </a:lnTo>
                <a:lnTo>
                  <a:pt x="804322" y="159653"/>
                </a:lnTo>
                <a:lnTo>
                  <a:pt x="754721" y="110051"/>
                </a:lnTo>
                <a:lnTo>
                  <a:pt x="698015" y="68496"/>
                </a:lnTo>
                <a:lnTo>
                  <a:pt x="635146" y="35927"/>
                </a:lnTo>
                <a:lnTo>
                  <a:pt x="567055" y="13286"/>
                </a:lnTo>
                <a:lnTo>
                  <a:pt x="494684" y="1515"/>
                </a:lnTo>
                <a:lnTo>
                  <a:pt x="457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5347" y="284548"/>
            <a:ext cx="665510" cy="66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0427" y="275558"/>
            <a:ext cx="764832" cy="67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317" y="1787652"/>
            <a:ext cx="221256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9470" y="1787652"/>
            <a:ext cx="221256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167" y="827507"/>
            <a:ext cx="3266015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>
                <a:solidFill>
                  <a:srgbClr val="005AA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317" y="1787652"/>
            <a:ext cx="457771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9359" y="7228332"/>
            <a:ext cx="1627631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317" y="7228332"/>
            <a:ext cx="116986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2172" y="7228332"/>
            <a:ext cx="116986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3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Coach4Me.com/" TargetMode="External"/><Relationship Id="rId3" Type="http://schemas.openxmlformats.org/officeDocument/2006/relationships/image" Target="../media/image83.png"/><Relationship Id="rId7" Type="http://schemas.openxmlformats.org/officeDocument/2006/relationships/hyperlink" Target="http://www.medicare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PARx.org/" TargetMode="External"/><Relationship Id="rId11" Type="http://schemas.openxmlformats.org/officeDocument/2006/relationships/hyperlink" Target="http://www.hfsa.org/" TargetMode="External"/><Relationship Id="rId5" Type="http://schemas.openxmlformats.org/officeDocument/2006/relationships/hyperlink" Target="http://www.gskforyou.com/" TargetMode="External"/><Relationship Id="rId10" Type="http://schemas.openxmlformats.org/officeDocument/2006/relationships/hyperlink" Target="http://www.nhlbi.nih.gov/" TargetMode="External"/><Relationship Id="rId4" Type="http://schemas.openxmlformats.org/officeDocument/2006/relationships/hyperlink" Target="http://www.togetherrxaccess.com/" TargetMode="External"/><Relationship Id="rId9" Type="http://schemas.openxmlformats.org/officeDocument/2006/relationships/hyperlink" Target="http://www.americanhea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400"/>
                </a:ln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451954"/>
            <a:ext cx="4800600" cy="7320915"/>
          </a:xfrm>
          <a:custGeom>
            <a:avLst/>
            <a:gdLst/>
            <a:ahLst/>
            <a:cxnLst/>
            <a:rect l="l" t="t" r="r" b="b"/>
            <a:pathLst>
              <a:path w="4800600" h="7320915">
                <a:moveTo>
                  <a:pt x="4567567" y="0"/>
                </a:moveTo>
                <a:lnTo>
                  <a:pt x="0" y="0"/>
                </a:lnTo>
                <a:lnTo>
                  <a:pt x="0" y="7320445"/>
                </a:lnTo>
                <a:lnTo>
                  <a:pt x="4800599" y="732044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8636" y="6901894"/>
            <a:ext cx="4167504" cy="424180"/>
          </a:xfrm>
          <a:custGeom>
            <a:avLst/>
            <a:gdLst/>
            <a:ahLst/>
            <a:cxnLst/>
            <a:rect l="l" t="t" r="r" b="b"/>
            <a:pathLst>
              <a:path w="4167504" h="424179">
                <a:moveTo>
                  <a:pt x="4121385" y="0"/>
                </a:moveTo>
                <a:lnTo>
                  <a:pt x="4145815" y="36186"/>
                </a:lnTo>
                <a:lnTo>
                  <a:pt x="4161437" y="77674"/>
                </a:lnTo>
                <a:lnTo>
                  <a:pt x="4164460" y="92454"/>
                </a:lnTo>
              </a:path>
              <a:path w="4167504" h="424179">
                <a:moveTo>
                  <a:pt x="4164460" y="92454"/>
                </a:moveTo>
                <a:lnTo>
                  <a:pt x="4166309" y="107628"/>
                </a:lnTo>
                <a:lnTo>
                  <a:pt x="4166937" y="123148"/>
                </a:lnTo>
                <a:lnTo>
                  <a:pt x="4166937" y="234718"/>
                </a:lnTo>
                <a:lnTo>
                  <a:pt x="4166309" y="250237"/>
                </a:lnTo>
                <a:lnTo>
                  <a:pt x="4164460" y="265412"/>
                </a:lnTo>
                <a:lnTo>
                  <a:pt x="4161437" y="280192"/>
                </a:lnTo>
                <a:lnTo>
                  <a:pt x="4157290" y="294529"/>
                </a:lnTo>
                <a:lnTo>
                  <a:pt x="4152066" y="308374"/>
                </a:lnTo>
                <a:lnTo>
                  <a:pt x="4145815" y="321679"/>
                </a:lnTo>
                <a:lnTo>
                  <a:pt x="4138586" y="334396"/>
                </a:lnTo>
                <a:lnTo>
                  <a:pt x="4130426" y="346474"/>
                </a:lnTo>
                <a:lnTo>
                  <a:pt x="4100855" y="378396"/>
                </a:lnTo>
                <a:lnTo>
                  <a:pt x="4064669" y="402826"/>
                </a:lnTo>
                <a:lnTo>
                  <a:pt x="4023181" y="418448"/>
                </a:lnTo>
                <a:lnTo>
                  <a:pt x="3977707" y="423948"/>
                </a:lnTo>
                <a:lnTo>
                  <a:pt x="143678" y="423948"/>
                </a:lnTo>
                <a:lnTo>
                  <a:pt x="98204" y="418448"/>
                </a:lnTo>
                <a:lnTo>
                  <a:pt x="56716" y="402826"/>
                </a:lnTo>
                <a:lnTo>
                  <a:pt x="44000" y="395596"/>
                </a:lnTo>
              </a:path>
              <a:path w="4167504" h="424179">
                <a:moveTo>
                  <a:pt x="44000" y="395596"/>
                </a:moveTo>
                <a:lnTo>
                  <a:pt x="31922" y="387437"/>
                </a:lnTo>
                <a:lnTo>
                  <a:pt x="20530" y="378396"/>
                </a:lnTo>
                <a:lnTo>
                  <a:pt x="9873" y="368523"/>
                </a:lnTo>
                <a:lnTo>
                  <a:pt x="0" y="357866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9373" y="901344"/>
            <a:ext cx="4337050" cy="2698115"/>
          </a:xfrm>
          <a:custGeom>
            <a:avLst/>
            <a:gdLst/>
            <a:ahLst/>
            <a:cxnLst/>
            <a:rect l="l" t="t" r="r" b="b"/>
            <a:pathLst>
              <a:path w="4337050" h="2698115">
                <a:moveTo>
                  <a:pt x="4153700" y="0"/>
                </a:moveTo>
                <a:lnTo>
                  <a:pt x="182879" y="0"/>
                </a:lnTo>
                <a:lnTo>
                  <a:pt x="167882" y="606"/>
                </a:lnTo>
                <a:lnTo>
                  <a:pt x="125080" y="9323"/>
                </a:lnTo>
                <a:lnTo>
                  <a:pt x="86551" y="27399"/>
                </a:lnTo>
                <a:lnTo>
                  <a:pt x="53568" y="53563"/>
                </a:lnTo>
                <a:lnTo>
                  <a:pt x="27402" y="86546"/>
                </a:lnTo>
                <a:lnTo>
                  <a:pt x="9324" y="125075"/>
                </a:lnTo>
                <a:lnTo>
                  <a:pt x="606" y="167880"/>
                </a:lnTo>
                <a:lnTo>
                  <a:pt x="0" y="182880"/>
                </a:lnTo>
                <a:lnTo>
                  <a:pt x="0" y="2514981"/>
                </a:lnTo>
                <a:lnTo>
                  <a:pt x="5315" y="2558929"/>
                </a:lnTo>
                <a:lnTo>
                  <a:pt x="20414" y="2599025"/>
                </a:lnTo>
                <a:lnTo>
                  <a:pt x="44026" y="2633997"/>
                </a:lnTo>
                <a:lnTo>
                  <a:pt x="74878" y="2662576"/>
                </a:lnTo>
                <a:lnTo>
                  <a:pt x="111699" y="2683489"/>
                </a:lnTo>
                <a:lnTo>
                  <a:pt x="153218" y="2695467"/>
                </a:lnTo>
                <a:lnTo>
                  <a:pt x="182879" y="2697861"/>
                </a:lnTo>
                <a:lnTo>
                  <a:pt x="4153700" y="2697861"/>
                </a:lnTo>
                <a:lnTo>
                  <a:pt x="4197648" y="2692546"/>
                </a:lnTo>
                <a:lnTo>
                  <a:pt x="4237744" y="2677448"/>
                </a:lnTo>
                <a:lnTo>
                  <a:pt x="4272716" y="2653838"/>
                </a:lnTo>
                <a:lnTo>
                  <a:pt x="4301295" y="2622988"/>
                </a:lnTo>
                <a:lnTo>
                  <a:pt x="4322208" y="2586166"/>
                </a:lnTo>
                <a:lnTo>
                  <a:pt x="4334186" y="2544645"/>
                </a:lnTo>
                <a:lnTo>
                  <a:pt x="4336580" y="2514981"/>
                </a:lnTo>
                <a:lnTo>
                  <a:pt x="4336580" y="182880"/>
                </a:lnTo>
                <a:lnTo>
                  <a:pt x="4331265" y="138931"/>
                </a:lnTo>
                <a:lnTo>
                  <a:pt x="4316167" y="98835"/>
                </a:lnTo>
                <a:lnTo>
                  <a:pt x="4292558" y="63863"/>
                </a:lnTo>
                <a:lnTo>
                  <a:pt x="4261707" y="35284"/>
                </a:lnTo>
                <a:lnTo>
                  <a:pt x="4224885" y="14371"/>
                </a:lnTo>
                <a:lnTo>
                  <a:pt x="4183364" y="2393"/>
                </a:lnTo>
                <a:lnTo>
                  <a:pt x="4153700" y="0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2254" y="894994"/>
            <a:ext cx="4160520" cy="2710815"/>
          </a:xfrm>
          <a:custGeom>
            <a:avLst/>
            <a:gdLst/>
            <a:ahLst/>
            <a:cxnLst/>
            <a:rect l="l" t="t" r="r" b="b"/>
            <a:pathLst>
              <a:path w="4160520" h="2710815">
                <a:moveTo>
                  <a:pt x="3970823" y="0"/>
                </a:moveTo>
                <a:lnTo>
                  <a:pt x="4016292" y="5499"/>
                </a:lnTo>
                <a:lnTo>
                  <a:pt x="4057780" y="21121"/>
                </a:lnTo>
                <a:lnTo>
                  <a:pt x="4093967" y="45551"/>
                </a:lnTo>
                <a:lnTo>
                  <a:pt x="4123537" y="77473"/>
                </a:lnTo>
                <a:lnTo>
                  <a:pt x="4145177" y="115573"/>
                </a:lnTo>
                <a:lnTo>
                  <a:pt x="4157571" y="158535"/>
                </a:lnTo>
                <a:lnTo>
                  <a:pt x="4160048" y="189229"/>
                </a:lnTo>
                <a:lnTo>
                  <a:pt x="4160048" y="2521330"/>
                </a:lnTo>
                <a:lnTo>
                  <a:pt x="4154549" y="2566804"/>
                </a:lnTo>
                <a:lnTo>
                  <a:pt x="4138926" y="2608292"/>
                </a:lnTo>
                <a:lnTo>
                  <a:pt x="4114497" y="2644479"/>
                </a:lnTo>
                <a:lnTo>
                  <a:pt x="4082575" y="2674050"/>
                </a:lnTo>
                <a:lnTo>
                  <a:pt x="4044475" y="2695690"/>
                </a:lnTo>
                <a:lnTo>
                  <a:pt x="4001512" y="2708084"/>
                </a:lnTo>
                <a:lnTo>
                  <a:pt x="3970818" y="2710560"/>
                </a:lnTo>
                <a:lnTo>
                  <a:pt x="4" y="271056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8199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457200"/>
            <a:ext cx="4936490" cy="7315200"/>
          </a:xfrm>
          <a:custGeom>
            <a:avLst/>
            <a:gdLst/>
            <a:ahLst/>
            <a:cxnLst/>
            <a:rect l="l" t="t" r="r" b="b"/>
            <a:pathLst>
              <a:path w="4936490" h="731520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5199"/>
                </a:lnTo>
                <a:lnTo>
                  <a:pt x="4928647" y="731519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52119"/>
            <a:ext cx="4936490" cy="7320280"/>
          </a:xfrm>
          <a:custGeom>
            <a:avLst/>
            <a:gdLst/>
            <a:ahLst/>
            <a:cxnLst/>
            <a:rect l="l" t="t" r="r" b="b"/>
            <a:pathLst>
              <a:path w="4936490" h="732028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20279"/>
                </a:lnTo>
                <a:lnTo>
                  <a:pt x="4928630" y="732027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543" y="420662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4774" y="0"/>
                </a:lnTo>
              </a:path>
            </a:pathLst>
          </a:custGeom>
          <a:ln w="635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539" y="334937"/>
            <a:ext cx="764946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2356" y="4940744"/>
            <a:ext cx="1816100" cy="1749425"/>
          </a:xfrm>
          <a:custGeom>
            <a:avLst/>
            <a:gdLst/>
            <a:ahLst/>
            <a:cxnLst/>
            <a:rect l="l" t="t" r="r" b="b"/>
            <a:pathLst>
              <a:path w="1816100" h="1749425">
                <a:moveTo>
                  <a:pt x="1587500" y="0"/>
                </a:moveTo>
                <a:lnTo>
                  <a:pt x="228600" y="0"/>
                </a:lnTo>
                <a:lnTo>
                  <a:pt x="209851" y="757"/>
                </a:lnTo>
                <a:lnTo>
                  <a:pt x="156345" y="11654"/>
                </a:lnTo>
                <a:lnTo>
                  <a:pt x="108183" y="34249"/>
                </a:lnTo>
                <a:lnTo>
                  <a:pt x="66955" y="66955"/>
                </a:lnTo>
                <a:lnTo>
                  <a:pt x="34249" y="108183"/>
                </a:lnTo>
                <a:lnTo>
                  <a:pt x="11654" y="156345"/>
                </a:lnTo>
                <a:lnTo>
                  <a:pt x="757" y="209851"/>
                </a:lnTo>
                <a:lnTo>
                  <a:pt x="0" y="228600"/>
                </a:lnTo>
                <a:lnTo>
                  <a:pt x="0" y="1520736"/>
                </a:lnTo>
                <a:lnTo>
                  <a:pt x="6643" y="1575670"/>
                </a:lnTo>
                <a:lnTo>
                  <a:pt x="25516" y="1625790"/>
                </a:lnTo>
                <a:lnTo>
                  <a:pt x="55028" y="1669505"/>
                </a:lnTo>
                <a:lnTo>
                  <a:pt x="93592" y="1705229"/>
                </a:lnTo>
                <a:lnTo>
                  <a:pt x="139619" y="1731371"/>
                </a:lnTo>
                <a:lnTo>
                  <a:pt x="191520" y="1746344"/>
                </a:lnTo>
                <a:lnTo>
                  <a:pt x="228600" y="1749336"/>
                </a:lnTo>
                <a:lnTo>
                  <a:pt x="1587500" y="1749336"/>
                </a:lnTo>
                <a:lnTo>
                  <a:pt x="1642434" y="1742692"/>
                </a:lnTo>
                <a:lnTo>
                  <a:pt x="1692554" y="1723819"/>
                </a:lnTo>
                <a:lnTo>
                  <a:pt x="1736269" y="1694307"/>
                </a:lnTo>
                <a:lnTo>
                  <a:pt x="1771993" y="1655743"/>
                </a:lnTo>
                <a:lnTo>
                  <a:pt x="1798135" y="1609716"/>
                </a:lnTo>
                <a:lnTo>
                  <a:pt x="1813107" y="1557815"/>
                </a:lnTo>
                <a:lnTo>
                  <a:pt x="1816100" y="1520736"/>
                </a:lnTo>
                <a:lnTo>
                  <a:pt x="1816100" y="228600"/>
                </a:lnTo>
                <a:lnTo>
                  <a:pt x="1809456" y="173665"/>
                </a:lnTo>
                <a:lnTo>
                  <a:pt x="1790583" y="123545"/>
                </a:lnTo>
                <a:lnTo>
                  <a:pt x="1761071" y="79830"/>
                </a:lnTo>
                <a:lnTo>
                  <a:pt x="1722507" y="44106"/>
                </a:lnTo>
                <a:lnTo>
                  <a:pt x="1676480" y="17964"/>
                </a:lnTo>
                <a:lnTo>
                  <a:pt x="1624579" y="2992"/>
                </a:lnTo>
                <a:lnTo>
                  <a:pt x="1587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2527" y="5034775"/>
            <a:ext cx="247553" cy="10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6107" y="5098886"/>
            <a:ext cx="461645" cy="383540"/>
          </a:xfrm>
          <a:custGeom>
            <a:avLst/>
            <a:gdLst/>
            <a:ahLst/>
            <a:cxnLst/>
            <a:rect l="l" t="t" r="r" b="b"/>
            <a:pathLst>
              <a:path w="461645" h="383539">
                <a:moveTo>
                  <a:pt x="317948" y="0"/>
                </a:moveTo>
                <a:lnTo>
                  <a:pt x="278531" y="3027"/>
                </a:lnTo>
                <a:lnTo>
                  <a:pt x="232571" y="10138"/>
                </a:lnTo>
                <a:lnTo>
                  <a:pt x="186997" y="18593"/>
                </a:lnTo>
                <a:lnTo>
                  <a:pt x="171214" y="21084"/>
                </a:lnTo>
                <a:lnTo>
                  <a:pt x="91617" y="31726"/>
                </a:lnTo>
                <a:lnTo>
                  <a:pt x="52541" y="39186"/>
                </a:lnTo>
                <a:lnTo>
                  <a:pt x="24098" y="59489"/>
                </a:lnTo>
                <a:lnTo>
                  <a:pt x="25462" y="72857"/>
                </a:lnTo>
                <a:lnTo>
                  <a:pt x="25635" y="85724"/>
                </a:lnTo>
                <a:lnTo>
                  <a:pt x="21000" y="123783"/>
                </a:lnTo>
                <a:lnTo>
                  <a:pt x="9065" y="173063"/>
                </a:lnTo>
                <a:lnTo>
                  <a:pt x="6093" y="185461"/>
                </a:lnTo>
                <a:lnTo>
                  <a:pt x="3652" y="196979"/>
                </a:lnTo>
                <a:lnTo>
                  <a:pt x="1671" y="208737"/>
                </a:lnTo>
                <a:lnTo>
                  <a:pt x="397" y="220354"/>
                </a:lnTo>
                <a:lnTo>
                  <a:pt x="0" y="231826"/>
                </a:lnTo>
                <a:lnTo>
                  <a:pt x="1998" y="255824"/>
                </a:lnTo>
                <a:lnTo>
                  <a:pt x="9378" y="297298"/>
                </a:lnTo>
                <a:lnTo>
                  <a:pt x="25178" y="343743"/>
                </a:lnTo>
                <a:lnTo>
                  <a:pt x="44636" y="377754"/>
                </a:lnTo>
                <a:lnTo>
                  <a:pt x="49203" y="383447"/>
                </a:lnTo>
                <a:lnTo>
                  <a:pt x="47101" y="360688"/>
                </a:lnTo>
                <a:lnTo>
                  <a:pt x="45687" y="341778"/>
                </a:lnTo>
                <a:lnTo>
                  <a:pt x="48382" y="303641"/>
                </a:lnTo>
                <a:lnTo>
                  <a:pt x="78648" y="279387"/>
                </a:lnTo>
                <a:lnTo>
                  <a:pt x="130587" y="267120"/>
                </a:lnTo>
                <a:lnTo>
                  <a:pt x="216851" y="266950"/>
                </a:lnTo>
                <a:lnTo>
                  <a:pt x="214101" y="261199"/>
                </a:lnTo>
                <a:lnTo>
                  <a:pt x="208536" y="248262"/>
                </a:lnTo>
                <a:lnTo>
                  <a:pt x="204880" y="237680"/>
                </a:lnTo>
                <a:lnTo>
                  <a:pt x="203087" y="229025"/>
                </a:lnTo>
                <a:lnTo>
                  <a:pt x="203112" y="221868"/>
                </a:lnTo>
                <a:lnTo>
                  <a:pt x="228902" y="193514"/>
                </a:lnTo>
                <a:lnTo>
                  <a:pt x="257549" y="183800"/>
                </a:lnTo>
                <a:lnTo>
                  <a:pt x="459714" y="183800"/>
                </a:lnTo>
                <a:lnTo>
                  <a:pt x="459524" y="181985"/>
                </a:lnTo>
                <a:lnTo>
                  <a:pt x="449547" y="139865"/>
                </a:lnTo>
                <a:lnTo>
                  <a:pt x="428310" y="105101"/>
                </a:lnTo>
                <a:lnTo>
                  <a:pt x="396881" y="63071"/>
                </a:lnTo>
                <a:lnTo>
                  <a:pt x="369883" y="32854"/>
                </a:lnTo>
                <a:lnTo>
                  <a:pt x="362481" y="25009"/>
                </a:lnTo>
                <a:lnTo>
                  <a:pt x="356094" y="18135"/>
                </a:lnTo>
                <a:lnTo>
                  <a:pt x="350855" y="12147"/>
                </a:lnTo>
                <a:lnTo>
                  <a:pt x="346895" y="6961"/>
                </a:lnTo>
                <a:lnTo>
                  <a:pt x="343051" y="3743"/>
                </a:lnTo>
                <a:lnTo>
                  <a:pt x="336754" y="1577"/>
                </a:lnTo>
                <a:lnTo>
                  <a:pt x="328290" y="362"/>
                </a:lnTo>
                <a:lnTo>
                  <a:pt x="317948" y="0"/>
                </a:lnTo>
                <a:close/>
              </a:path>
              <a:path w="461645" h="383539">
                <a:moveTo>
                  <a:pt x="216851" y="266950"/>
                </a:moveTo>
                <a:lnTo>
                  <a:pt x="148871" y="266950"/>
                </a:lnTo>
                <a:lnTo>
                  <a:pt x="165193" y="269530"/>
                </a:lnTo>
                <a:lnTo>
                  <a:pt x="179624" y="274340"/>
                </a:lnTo>
                <a:lnTo>
                  <a:pt x="212275" y="296919"/>
                </a:lnTo>
                <a:lnTo>
                  <a:pt x="235463" y="330393"/>
                </a:lnTo>
                <a:lnTo>
                  <a:pt x="242706" y="318442"/>
                </a:lnTo>
                <a:lnTo>
                  <a:pt x="231023" y="295627"/>
                </a:lnTo>
                <a:lnTo>
                  <a:pt x="221621" y="276922"/>
                </a:lnTo>
                <a:lnTo>
                  <a:pt x="216851" y="266950"/>
                </a:lnTo>
                <a:close/>
              </a:path>
              <a:path w="461645" h="383539">
                <a:moveTo>
                  <a:pt x="459714" y="183800"/>
                </a:moveTo>
                <a:lnTo>
                  <a:pt x="257549" y="183800"/>
                </a:lnTo>
                <a:lnTo>
                  <a:pt x="268310" y="186600"/>
                </a:lnTo>
                <a:lnTo>
                  <a:pt x="276641" y="191928"/>
                </a:lnTo>
                <a:lnTo>
                  <a:pt x="282501" y="197850"/>
                </a:lnTo>
                <a:lnTo>
                  <a:pt x="285847" y="202433"/>
                </a:lnTo>
                <a:lnTo>
                  <a:pt x="371980" y="195837"/>
                </a:lnTo>
                <a:lnTo>
                  <a:pt x="460980" y="195837"/>
                </a:lnTo>
                <a:lnTo>
                  <a:pt x="459714" y="183800"/>
                </a:lnTo>
                <a:close/>
              </a:path>
              <a:path w="461645" h="383539">
                <a:moveTo>
                  <a:pt x="460980" y="195837"/>
                </a:moveTo>
                <a:lnTo>
                  <a:pt x="371980" y="195837"/>
                </a:lnTo>
                <a:lnTo>
                  <a:pt x="461261" y="198504"/>
                </a:lnTo>
                <a:lnTo>
                  <a:pt x="460980" y="195837"/>
                </a:lnTo>
                <a:close/>
              </a:path>
            </a:pathLst>
          </a:custGeom>
          <a:solidFill>
            <a:srgbClr val="F166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213" y="4940744"/>
            <a:ext cx="460182" cy="233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5162" y="4940744"/>
            <a:ext cx="198999" cy="13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95239" y="4940744"/>
            <a:ext cx="108259" cy="106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0259" y="5098801"/>
            <a:ext cx="331838" cy="895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1738" y="5293923"/>
            <a:ext cx="426752" cy="2361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2717" y="5413298"/>
            <a:ext cx="235957" cy="197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2641" y="5354018"/>
            <a:ext cx="1183865" cy="9959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8423" y="5379490"/>
            <a:ext cx="171728" cy="241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58337" y="5489402"/>
            <a:ext cx="277190" cy="4596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83639" y="5379758"/>
            <a:ext cx="197352" cy="2527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1622" y="5456478"/>
            <a:ext cx="174862" cy="160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8024" y="5600128"/>
            <a:ext cx="72044" cy="145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77065" y="5603811"/>
            <a:ext cx="626821" cy="6543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0142" y="5585832"/>
            <a:ext cx="622216" cy="6233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33306" y="4928044"/>
            <a:ext cx="1835871" cy="20832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3850" y="1618894"/>
            <a:ext cx="1816100" cy="2004060"/>
          </a:xfrm>
          <a:custGeom>
            <a:avLst/>
            <a:gdLst/>
            <a:ahLst/>
            <a:cxnLst/>
            <a:rect l="l" t="t" r="r" b="b"/>
            <a:pathLst>
              <a:path w="1816100" h="2004060">
                <a:moveTo>
                  <a:pt x="1587500" y="0"/>
                </a:moveTo>
                <a:lnTo>
                  <a:pt x="228600" y="0"/>
                </a:lnTo>
                <a:lnTo>
                  <a:pt x="209851" y="757"/>
                </a:lnTo>
                <a:lnTo>
                  <a:pt x="156345" y="11654"/>
                </a:lnTo>
                <a:lnTo>
                  <a:pt x="108183" y="34249"/>
                </a:lnTo>
                <a:lnTo>
                  <a:pt x="66955" y="66955"/>
                </a:lnTo>
                <a:lnTo>
                  <a:pt x="34249" y="108183"/>
                </a:lnTo>
                <a:lnTo>
                  <a:pt x="11654" y="156345"/>
                </a:lnTo>
                <a:lnTo>
                  <a:pt x="757" y="209851"/>
                </a:lnTo>
                <a:lnTo>
                  <a:pt x="0" y="228600"/>
                </a:lnTo>
                <a:lnTo>
                  <a:pt x="0" y="1775345"/>
                </a:lnTo>
                <a:lnTo>
                  <a:pt x="6643" y="1830280"/>
                </a:lnTo>
                <a:lnTo>
                  <a:pt x="25516" y="1880399"/>
                </a:lnTo>
                <a:lnTo>
                  <a:pt x="55028" y="1924115"/>
                </a:lnTo>
                <a:lnTo>
                  <a:pt x="93592" y="1959838"/>
                </a:lnTo>
                <a:lnTo>
                  <a:pt x="139619" y="1985980"/>
                </a:lnTo>
                <a:lnTo>
                  <a:pt x="191520" y="2000953"/>
                </a:lnTo>
                <a:lnTo>
                  <a:pt x="228600" y="2003945"/>
                </a:lnTo>
                <a:lnTo>
                  <a:pt x="1587500" y="2003945"/>
                </a:lnTo>
                <a:lnTo>
                  <a:pt x="1642434" y="1997301"/>
                </a:lnTo>
                <a:lnTo>
                  <a:pt x="1692554" y="1978429"/>
                </a:lnTo>
                <a:lnTo>
                  <a:pt x="1736269" y="1948917"/>
                </a:lnTo>
                <a:lnTo>
                  <a:pt x="1771993" y="1910353"/>
                </a:lnTo>
                <a:lnTo>
                  <a:pt x="1798135" y="1864326"/>
                </a:lnTo>
                <a:lnTo>
                  <a:pt x="1813107" y="1812425"/>
                </a:lnTo>
                <a:lnTo>
                  <a:pt x="1816100" y="1775345"/>
                </a:lnTo>
                <a:lnTo>
                  <a:pt x="1816100" y="228600"/>
                </a:lnTo>
                <a:lnTo>
                  <a:pt x="1809456" y="173665"/>
                </a:lnTo>
                <a:lnTo>
                  <a:pt x="1790583" y="123545"/>
                </a:lnTo>
                <a:lnTo>
                  <a:pt x="1761071" y="79830"/>
                </a:lnTo>
                <a:lnTo>
                  <a:pt x="1722507" y="44106"/>
                </a:lnTo>
                <a:lnTo>
                  <a:pt x="1676480" y="17964"/>
                </a:lnTo>
                <a:lnTo>
                  <a:pt x="1624579" y="2992"/>
                </a:lnTo>
                <a:lnTo>
                  <a:pt x="1587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7130" y="1788071"/>
            <a:ext cx="247554" cy="10082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0709" y="1852177"/>
            <a:ext cx="461645" cy="383540"/>
          </a:xfrm>
          <a:custGeom>
            <a:avLst/>
            <a:gdLst/>
            <a:ahLst/>
            <a:cxnLst/>
            <a:rect l="l" t="t" r="r" b="b"/>
            <a:pathLst>
              <a:path w="461645" h="383539">
                <a:moveTo>
                  <a:pt x="317950" y="0"/>
                </a:moveTo>
                <a:lnTo>
                  <a:pt x="278535" y="3028"/>
                </a:lnTo>
                <a:lnTo>
                  <a:pt x="232578" y="10140"/>
                </a:lnTo>
                <a:lnTo>
                  <a:pt x="187003" y="18595"/>
                </a:lnTo>
                <a:lnTo>
                  <a:pt x="171220" y="21084"/>
                </a:lnTo>
                <a:lnTo>
                  <a:pt x="91622" y="31726"/>
                </a:lnTo>
                <a:lnTo>
                  <a:pt x="52546" y="39187"/>
                </a:lnTo>
                <a:lnTo>
                  <a:pt x="24097" y="59492"/>
                </a:lnTo>
                <a:lnTo>
                  <a:pt x="25462" y="72863"/>
                </a:lnTo>
                <a:lnTo>
                  <a:pt x="25635" y="85730"/>
                </a:lnTo>
                <a:lnTo>
                  <a:pt x="21000" y="123789"/>
                </a:lnTo>
                <a:lnTo>
                  <a:pt x="9065" y="173069"/>
                </a:lnTo>
                <a:lnTo>
                  <a:pt x="6093" y="185466"/>
                </a:lnTo>
                <a:lnTo>
                  <a:pt x="3652" y="196984"/>
                </a:lnTo>
                <a:lnTo>
                  <a:pt x="1671" y="208742"/>
                </a:lnTo>
                <a:lnTo>
                  <a:pt x="397" y="220360"/>
                </a:lnTo>
                <a:lnTo>
                  <a:pt x="0" y="231832"/>
                </a:lnTo>
                <a:lnTo>
                  <a:pt x="1998" y="255830"/>
                </a:lnTo>
                <a:lnTo>
                  <a:pt x="9378" y="297304"/>
                </a:lnTo>
                <a:lnTo>
                  <a:pt x="25178" y="343748"/>
                </a:lnTo>
                <a:lnTo>
                  <a:pt x="44636" y="377760"/>
                </a:lnTo>
                <a:lnTo>
                  <a:pt x="49203" y="383452"/>
                </a:lnTo>
                <a:lnTo>
                  <a:pt x="47101" y="360694"/>
                </a:lnTo>
                <a:lnTo>
                  <a:pt x="45687" y="341784"/>
                </a:lnTo>
                <a:lnTo>
                  <a:pt x="48382" y="303646"/>
                </a:lnTo>
                <a:lnTo>
                  <a:pt x="78648" y="279393"/>
                </a:lnTo>
                <a:lnTo>
                  <a:pt x="130587" y="267126"/>
                </a:lnTo>
                <a:lnTo>
                  <a:pt x="216851" y="266955"/>
                </a:lnTo>
                <a:lnTo>
                  <a:pt x="214101" y="261205"/>
                </a:lnTo>
                <a:lnTo>
                  <a:pt x="208536" y="248267"/>
                </a:lnTo>
                <a:lnTo>
                  <a:pt x="204880" y="237686"/>
                </a:lnTo>
                <a:lnTo>
                  <a:pt x="203087" y="229031"/>
                </a:lnTo>
                <a:lnTo>
                  <a:pt x="203112" y="221874"/>
                </a:lnTo>
                <a:lnTo>
                  <a:pt x="228902" y="193520"/>
                </a:lnTo>
                <a:lnTo>
                  <a:pt x="257549" y="183806"/>
                </a:lnTo>
                <a:lnTo>
                  <a:pt x="459714" y="183806"/>
                </a:lnTo>
                <a:lnTo>
                  <a:pt x="459524" y="181991"/>
                </a:lnTo>
                <a:lnTo>
                  <a:pt x="449547" y="139871"/>
                </a:lnTo>
                <a:lnTo>
                  <a:pt x="428310" y="105107"/>
                </a:lnTo>
                <a:lnTo>
                  <a:pt x="396881" y="63072"/>
                </a:lnTo>
                <a:lnTo>
                  <a:pt x="369883" y="32856"/>
                </a:lnTo>
                <a:lnTo>
                  <a:pt x="362481" y="25012"/>
                </a:lnTo>
                <a:lnTo>
                  <a:pt x="356094" y="18139"/>
                </a:lnTo>
                <a:lnTo>
                  <a:pt x="350855" y="12152"/>
                </a:lnTo>
                <a:lnTo>
                  <a:pt x="346895" y="6966"/>
                </a:lnTo>
                <a:lnTo>
                  <a:pt x="343052" y="3747"/>
                </a:lnTo>
                <a:lnTo>
                  <a:pt x="336755" y="1579"/>
                </a:lnTo>
                <a:lnTo>
                  <a:pt x="328292" y="363"/>
                </a:lnTo>
                <a:lnTo>
                  <a:pt x="317950" y="0"/>
                </a:lnTo>
                <a:close/>
              </a:path>
              <a:path w="461645" h="383539">
                <a:moveTo>
                  <a:pt x="216851" y="266955"/>
                </a:moveTo>
                <a:lnTo>
                  <a:pt x="148871" y="266955"/>
                </a:lnTo>
                <a:lnTo>
                  <a:pt x="165193" y="269536"/>
                </a:lnTo>
                <a:lnTo>
                  <a:pt x="179624" y="274345"/>
                </a:lnTo>
                <a:lnTo>
                  <a:pt x="212275" y="296925"/>
                </a:lnTo>
                <a:lnTo>
                  <a:pt x="235463" y="330399"/>
                </a:lnTo>
                <a:lnTo>
                  <a:pt x="242706" y="318448"/>
                </a:lnTo>
                <a:lnTo>
                  <a:pt x="231023" y="295633"/>
                </a:lnTo>
                <a:lnTo>
                  <a:pt x="221621" y="276928"/>
                </a:lnTo>
                <a:lnTo>
                  <a:pt x="216851" y="266955"/>
                </a:lnTo>
                <a:close/>
              </a:path>
              <a:path w="461645" h="383539">
                <a:moveTo>
                  <a:pt x="459714" y="183806"/>
                </a:moveTo>
                <a:lnTo>
                  <a:pt x="257549" y="183806"/>
                </a:lnTo>
                <a:lnTo>
                  <a:pt x="268310" y="186606"/>
                </a:lnTo>
                <a:lnTo>
                  <a:pt x="276641" y="191933"/>
                </a:lnTo>
                <a:lnTo>
                  <a:pt x="282501" y="197855"/>
                </a:lnTo>
                <a:lnTo>
                  <a:pt x="285847" y="202439"/>
                </a:lnTo>
                <a:lnTo>
                  <a:pt x="371980" y="195842"/>
                </a:lnTo>
                <a:lnTo>
                  <a:pt x="460980" y="195842"/>
                </a:lnTo>
                <a:lnTo>
                  <a:pt x="459714" y="183806"/>
                </a:lnTo>
                <a:close/>
              </a:path>
              <a:path w="461645" h="383539">
                <a:moveTo>
                  <a:pt x="460980" y="195842"/>
                </a:moveTo>
                <a:lnTo>
                  <a:pt x="371980" y="195842"/>
                </a:lnTo>
                <a:lnTo>
                  <a:pt x="461261" y="198509"/>
                </a:lnTo>
                <a:lnTo>
                  <a:pt x="460980" y="195842"/>
                </a:lnTo>
                <a:close/>
              </a:path>
            </a:pathLst>
          </a:custGeom>
          <a:solidFill>
            <a:srgbClr val="F166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0263" y="1645958"/>
            <a:ext cx="460735" cy="2819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9764" y="1618894"/>
            <a:ext cx="198998" cy="2053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9841" y="1618894"/>
            <a:ext cx="132777" cy="1820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4862" y="1852097"/>
            <a:ext cx="331838" cy="895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6341" y="2047219"/>
            <a:ext cx="426751" cy="2361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7320" y="2166594"/>
            <a:ext cx="235953" cy="1979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23557" y="2106619"/>
            <a:ext cx="953933" cy="10152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60263" y="3556622"/>
            <a:ext cx="157545" cy="6621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0434" y="3504164"/>
            <a:ext cx="87574" cy="1186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12838" y="3483655"/>
            <a:ext cx="116755" cy="1391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31423" y="2130555"/>
            <a:ext cx="169330" cy="24327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48630" y="2242695"/>
            <a:ext cx="277499" cy="4602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4239" y="2133054"/>
            <a:ext cx="197354" cy="2527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52180" y="2209774"/>
            <a:ext cx="174856" cy="1787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18626" y="2353424"/>
            <a:ext cx="72037" cy="14534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67666" y="2357107"/>
            <a:ext cx="565913" cy="67121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0744" y="2354326"/>
            <a:ext cx="368929" cy="57714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44800" y="1616580"/>
            <a:ext cx="1854200" cy="218446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57042" y="6493319"/>
            <a:ext cx="1802130" cy="230504"/>
          </a:xfrm>
          <a:custGeom>
            <a:avLst/>
            <a:gdLst/>
            <a:ahLst/>
            <a:cxnLst/>
            <a:rect l="l" t="t" r="r" b="b"/>
            <a:pathLst>
              <a:path w="1802129" h="230504">
                <a:moveTo>
                  <a:pt x="0" y="230212"/>
                </a:moveTo>
                <a:lnTo>
                  <a:pt x="1802117" y="230212"/>
                </a:lnTo>
                <a:lnTo>
                  <a:pt x="1802117" y="0"/>
                </a:lnTo>
                <a:lnTo>
                  <a:pt x="0" y="0"/>
                </a:lnTo>
                <a:lnTo>
                  <a:pt x="0" y="230212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50692" y="6486969"/>
            <a:ext cx="1814830" cy="243204"/>
          </a:xfrm>
          <a:custGeom>
            <a:avLst/>
            <a:gdLst/>
            <a:ahLst/>
            <a:cxnLst/>
            <a:rect l="l" t="t" r="r" b="b"/>
            <a:pathLst>
              <a:path w="1814829" h="243204">
                <a:moveTo>
                  <a:pt x="0" y="242912"/>
                </a:moveTo>
                <a:lnTo>
                  <a:pt x="1814817" y="242912"/>
                </a:lnTo>
                <a:lnTo>
                  <a:pt x="1814817" y="0"/>
                </a:lnTo>
                <a:lnTo>
                  <a:pt x="0" y="0"/>
                </a:lnTo>
                <a:lnTo>
                  <a:pt x="0" y="242912"/>
                </a:lnTo>
                <a:close/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65597" y="5372430"/>
            <a:ext cx="198361" cy="3507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09133" y="4392056"/>
            <a:ext cx="506602" cy="118101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60834" y="6297714"/>
            <a:ext cx="387934" cy="3911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19218" y="6493268"/>
            <a:ext cx="255270" cy="220979"/>
          </a:xfrm>
          <a:custGeom>
            <a:avLst/>
            <a:gdLst/>
            <a:ahLst/>
            <a:cxnLst/>
            <a:rect l="l" t="t" r="r" b="b"/>
            <a:pathLst>
              <a:path w="255270" h="220979">
                <a:moveTo>
                  <a:pt x="254950" y="0"/>
                </a:moveTo>
                <a:lnTo>
                  <a:pt x="254223" y="18122"/>
                </a:lnTo>
                <a:lnTo>
                  <a:pt x="252079" y="35841"/>
                </a:lnTo>
              </a:path>
              <a:path w="255270" h="220979">
                <a:moveTo>
                  <a:pt x="252079" y="35841"/>
                </a:moveTo>
                <a:lnTo>
                  <a:pt x="237712" y="86007"/>
                </a:lnTo>
                <a:lnTo>
                  <a:pt x="212626" y="130494"/>
                </a:lnTo>
                <a:lnTo>
                  <a:pt x="178347" y="167768"/>
                </a:lnTo>
                <a:lnTo>
                  <a:pt x="136397" y="196292"/>
                </a:lnTo>
                <a:lnTo>
                  <a:pt x="88301" y="214533"/>
                </a:lnTo>
                <a:lnTo>
                  <a:pt x="35583" y="220954"/>
                </a:lnTo>
                <a:lnTo>
                  <a:pt x="17591" y="220222"/>
                </a:lnTo>
                <a:lnTo>
                  <a:pt x="0" y="218062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90385" y="6275205"/>
            <a:ext cx="184150" cy="218440"/>
          </a:xfrm>
          <a:custGeom>
            <a:avLst/>
            <a:gdLst/>
            <a:ahLst/>
            <a:cxnLst/>
            <a:rect l="l" t="t" r="r" b="b"/>
            <a:pathLst>
              <a:path w="184150" h="218439">
                <a:moveTo>
                  <a:pt x="0" y="0"/>
                </a:moveTo>
                <a:lnTo>
                  <a:pt x="49805" y="14471"/>
                </a:lnTo>
                <a:lnTo>
                  <a:pt x="93973" y="39738"/>
                </a:lnTo>
                <a:lnTo>
                  <a:pt x="130979" y="74266"/>
                </a:lnTo>
                <a:lnTo>
                  <a:pt x="159298" y="116519"/>
                </a:lnTo>
                <a:lnTo>
                  <a:pt x="177408" y="164963"/>
                </a:lnTo>
                <a:lnTo>
                  <a:pt x="183056" y="199940"/>
                </a:lnTo>
                <a:lnTo>
                  <a:pt x="183783" y="218062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13868" y="5413879"/>
            <a:ext cx="295275" cy="293370"/>
          </a:xfrm>
          <a:custGeom>
            <a:avLst/>
            <a:gdLst/>
            <a:ahLst/>
            <a:cxnLst/>
            <a:rect l="l" t="t" r="r" b="b"/>
            <a:pathLst>
              <a:path w="295275" h="293370">
                <a:moveTo>
                  <a:pt x="0" y="0"/>
                </a:moveTo>
                <a:lnTo>
                  <a:pt x="294830" y="293077"/>
                </a:lnTo>
              </a:path>
            </a:pathLst>
          </a:custGeom>
          <a:ln w="25399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54307" y="603521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21" y="0"/>
                </a:lnTo>
              </a:path>
            </a:pathLst>
          </a:custGeom>
          <a:ln w="43065">
            <a:solidFill>
              <a:srgbClr val="9F390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10391" y="603521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56" y="0"/>
                </a:lnTo>
              </a:path>
            </a:pathLst>
          </a:custGeom>
          <a:ln w="4306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486848" y="3266999"/>
            <a:ext cx="4164329" cy="389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85" indent="-16192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312420" algn="l"/>
              </a:tabLst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il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ur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v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da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endParaRPr sz="1300" dirty="0">
              <a:latin typeface="Calibri"/>
              <a:cs typeface="Calibri"/>
            </a:endParaRPr>
          </a:p>
          <a:p>
            <a:pPr marL="12700" marR="219075">
              <a:lnSpc>
                <a:spcPct val="102600"/>
              </a:lnSpc>
              <a:spcBef>
                <a:spcPts val="165"/>
              </a:spcBef>
            </a:pP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rr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9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300" dirty="0">
              <a:latin typeface="Tahoma"/>
              <a:cs typeface="Tahoma"/>
            </a:endParaRPr>
          </a:p>
          <a:p>
            <a:pPr marL="481965">
              <a:lnSpc>
                <a:spcPct val="100000"/>
              </a:lnSpc>
              <a:spcBef>
                <a:spcPts val="1120"/>
              </a:spcBef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L="481965" marR="902335">
              <a:lnSpc>
                <a:spcPct val="241000"/>
              </a:lnSpc>
            </a:pP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R="156845" algn="r">
              <a:lnSpc>
                <a:spcPct val="100000"/>
              </a:lnSpc>
            </a:pPr>
            <a:endParaRPr sz="1050" dirty="0">
              <a:latin typeface="Tahoma"/>
              <a:cs typeface="Tahoma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855">
              <a:lnSpc>
                <a:spcPct val="100000"/>
              </a:lnSpc>
            </a:pPr>
            <a:r>
              <a:rPr spc="-250" dirty="0"/>
              <a:t>Heart</a:t>
            </a:r>
            <a:r>
              <a:rPr spc="-105" dirty="0"/>
              <a:t> </a:t>
            </a:r>
            <a:r>
              <a:rPr spc="-150" dirty="0"/>
              <a:t>Failure—</a:t>
            </a:r>
            <a:r>
              <a:rPr spc="-285" dirty="0">
                <a:solidFill>
                  <a:srgbClr val="6C2788"/>
                </a:solidFill>
              </a:rPr>
              <a:t>What</a:t>
            </a:r>
            <a:r>
              <a:rPr spc="-105" dirty="0">
                <a:solidFill>
                  <a:srgbClr val="6C2788"/>
                </a:solidFill>
              </a:rPr>
              <a:t> </a:t>
            </a:r>
            <a:r>
              <a:rPr spc="-295" dirty="0">
                <a:solidFill>
                  <a:srgbClr val="6C2788"/>
                </a:solidFill>
              </a:rPr>
              <a:t>Is</a:t>
            </a:r>
            <a:r>
              <a:rPr spc="-105" dirty="0">
                <a:solidFill>
                  <a:srgbClr val="6C2788"/>
                </a:solidFill>
              </a:rPr>
              <a:t> </a:t>
            </a:r>
            <a:r>
              <a:rPr spc="-330" dirty="0">
                <a:solidFill>
                  <a:srgbClr val="6C2788"/>
                </a:solidFill>
              </a:rPr>
              <a:t>It?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67518" y="1861347"/>
            <a:ext cx="2124075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1150">
              <a:lnSpc>
                <a:spcPct val="102600"/>
              </a:lnSpc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dy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'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 marR="75565">
              <a:lnSpc>
                <a:spcPct val="100000"/>
              </a:lnSpc>
              <a:spcBef>
                <a:spcPts val="1070"/>
              </a:spcBef>
            </a:pPr>
            <a:r>
              <a:rPr sz="1300" b="1" spc="-1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b="1" spc="-2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b="1" spc="-9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c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2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9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20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b="1" spc="-17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b="1" spc="-1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u</a:t>
            </a:r>
            <a:r>
              <a:rPr sz="1300" b="1" spc="-45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20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85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ailu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?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7518" y="4179846"/>
            <a:ext cx="4108450" cy="213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ff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3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3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860" algn="l"/>
              </a:tabLst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High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blood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pressure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6C2788"/>
              </a:buClr>
              <a:buFont typeface="Tahoma"/>
              <a:buChar char="•"/>
            </a:pPr>
            <a:endParaRPr sz="150">
              <a:latin typeface="Times New Roman"/>
              <a:cs typeface="Times New Roman"/>
            </a:endParaRPr>
          </a:p>
          <a:p>
            <a:pPr marL="2732405">
              <a:lnSpc>
                <a:spcPts val="650"/>
              </a:lnSpc>
              <a:buClr>
                <a:srgbClr val="6C2788"/>
              </a:buClr>
              <a:buFont typeface="Tahoma"/>
              <a:buChar char="•"/>
            </a:pPr>
            <a:endParaRPr sz="150">
              <a:latin typeface="Times New Roman"/>
              <a:cs typeface="Times New Roman"/>
            </a:endParaRPr>
          </a:p>
          <a:p>
            <a:pPr marL="403225" indent="-16192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403860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Heart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attack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860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Coronary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artery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disease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860" algn="l"/>
              </a:tabLst>
            </a:pP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Diabetes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Injury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heart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96118" y="6312721"/>
            <a:ext cx="1900555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birth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defect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83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Lung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disease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Untreated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thyroid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disease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6118" y="7173971"/>
            <a:ext cx="2542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Radiation/chemotherapy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cancer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70241" y="3344491"/>
            <a:ext cx="121158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" algn="just">
              <a:lnSpc>
                <a:spcPts val="1000"/>
              </a:lnSpc>
            </a:pPr>
            <a:r>
              <a:rPr sz="950" b="1" spc="-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95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2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50" b="1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95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9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yg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50" b="1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950" b="1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950" b="1" spc="-1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6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950" b="1" spc="-17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9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1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950" b="1" spc="-1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81888" y="6586628"/>
            <a:ext cx="155638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9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1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950" b="1" spc="-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0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9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1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95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69944" y="6713673"/>
            <a:ext cx="157861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b="1" spc="-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nn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-2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950" b="1" spc="-13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b="1" spc="-10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b="1" spc="-1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b="1" spc="-12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950" b="1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b="1" spc="-1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50" b="1" spc="-9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510390" y="6014313"/>
            <a:ext cx="234950" cy="41910"/>
          </a:xfrm>
          <a:custGeom>
            <a:avLst/>
            <a:gdLst/>
            <a:ahLst/>
            <a:cxnLst/>
            <a:rect l="l" t="t" r="r" b="b"/>
            <a:pathLst>
              <a:path w="234950" h="41910">
                <a:moveTo>
                  <a:pt x="0" y="41795"/>
                </a:moveTo>
                <a:lnTo>
                  <a:pt x="234556" y="41795"/>
                </a:lnTo>
                <a:lnTo>
                  <a:pt x="234556" y="0"/>
                </a:lnTo>
                <a:lnTo>
                  <a:pt x="0" y="0"/>
                </a:lnTo>
                <a:lnTo>
                  <a:pt x="0" y="41795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29082" y="579658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891" y="0"/>
                </a:moveTo>
                <a:lnTo>
                  <a:pt x="173514" y="5921"/>
                </a:lnTo>
                <a:lnTo>
                  <a:pt x="124298" y="23684"/>
                </a:lnTo>
                <a:lnTo>
                  <a:pt x="79388" y="53304"/>
                </a:lnTo>
                <a:lnTo>
                  <a:pt x="42090" y="93767"/>
                </a:lnTo>
                <a:lnTo>
                  <a:pt x="16432" y="140337"/>
                </a:lnTo>
                <a:lnTo>
                  <a:pt x="2617" y="190512"/>
                </a:lnTo>
                <a:lnTo>
                  <a:pt x="0" y="224519"/>
                </a:lnTo>
                <a:lnTo>
                  <a:pt x="0" y="225276"/>
                </a:lnTo>
                <a:lnTo>
                  <a:pt x="5906" y="276272"/>
                </a:lnTo>
                <a:lnTo>
                  <a:pt x="23669" y="325488"/>
                </a:lnTo>
                <a:lnTo>
                  <a:pt x="53274" y="370382"/>
                </a:lnTo>
                <a:lnTo>
                  <a:pt x="93756" y="407697"/>
                </a:lnTo>
                <a:lnTo>
                  <a:pt x="140330" y="433354"/>
                </a:lnTo>
                <a:lnTo>
                  <a:pt x="190507" y="447170"/>
                </a:lnTo>
                <a:lnTo>
                  <a:pt x="224891" y="449802"/>
                </a:lnTo>
                <a:lnTo>
                  <a:pt x="242123" y="449144"/>
                </a:lnTo>
                <a:lnTo>
                  <a:pt x="293018" y="439275"/>
                </a:lnTo>
                <a:lnTo>
                  <a:pt x="341030" y="417565"/>
                </a:lnTo>
                <a:lnTo>
                  <a:pt x="348268" y="412800"/>
                </a:lnTo>
                <a:lnTo>
                  <a:pt x="225261" y="412800"/>
                </a:lnTo>
                <a:lnTo>
                  <a:pt x="212137" y="412376"/>
                </a:lnTo>
                <a:lnTo>
                  <a:pt x="173269" y="405593"/>
                </a:lnTo>
                <a:lnTo>
                  <a:pt x="136233" y="390551"/>
                </a:lnTo>
                <a:lnTo>
                  <a:pt x="102410" y="367265"/>
                </a:lnTo>
                <a:lnTo>
                  <a:pt x="73823" y="336523"/>
                </a:lnTo>
                <a:lnTo>
                  <a:pt x="53289" y="301482"/>
                </a:lnTo>
                <a:lnTo>
                  <a:pt x="41004" y="263686"/>
                </a:lnTo>
                <a:lnTo>
                  <a:pt x="36980" y="224519"/>
                </a:lnTo>
                <a:lnTo>
                  <a:pt x="37477" y="211397"/>
                </a:lnTo>
                <a:lnTo>
                  <a:pt x="44490" y="172550"/>
                </a:lnTo>
                <a:lnTo>
                  <a:pt x="59796" y="135554"/>
                </a:lnTo>
                <a:lnTo>
                  <a:pt x="79617" y="105959"/>
                </a:lnTo>
                <a:lnTo>
                  <a:pt x="132271" y="105959"/>
                </a:lnTo>
                <a:lnTo>
                  <a:pt x="105944" y="79632"/>
                </a:lnTo>
                <a:lnTo>
                  <a:pt x="147581" y="53786"/>
                </a:lnTo>
                <a:lnTo>
                  <a:pt x="185350" y="41246"/>
                </a:lnTo>
                <a:lnTo>
                  <a:pt x="224511" y="36994"/>
                </a:lnTo>
                <a:lnTo>
                  <a:pt x="348258" y="36994"/>
                </a:lnTo>
                <a:lnTo>
                  <a:pt x="341030" y="32236"/>
                </a:lnTo>
                <a:lnTo>
                  <a:pt x="293018" y="10526"/>
                </a:lnTo>
                <a:lnTo>
                  <a:pt x="242123" y="657"/>
                </a:lnTo>
                <a:lnTo>
                  <a:pt x="224891" y="0"/>
                </a:lnTo>
                <a:close/>
              </a:path>
              <a:path w="450214" h="450214">
                <a:moveTo>
                  <a:pt x="132271" y="105959"/>
                </a:moveTo>
                <a:lnTo>
                  <a:pt x="79617" y="105959"/>
                </a:lnTo>
                <a:lnTo>
                  <a:pt x="343828" y="370157"/>
                </a:lnTo>
                <a:lnTo>
                  <a:pt x="337186" y="375173"/>
                </a:lnTo>
                <a:lnTo>
                  <a:pt x="302191" y="396015"/>
                </a:lnTo>
                <a:lnTo>
                  <a:pt x="264422" y="408552"/>
                </a:lnTo>
                <a:lnTo>
                  <a:pt x="225261" y="412800"/>
                </a:lnTo>
                <a:lnTo>
                  <a:pt x="348268" y="412800"/>
                </a:lnTo>
                <a:lnTo>
                  <a:pt x="383998" y="384013"/>
                </a:lnTo>
                <a:lnTo>
                  <a:pt x="415706" y="343842"/>
                </a:lnTo>
                <a:lnTo>
                  <a:pt x="370155" y="343842"/>
                </a:lnTo>
                <a:lnTo>
                  <a:pt x="132271" y="105959"/>
                </a:lnTo>
                <a:close/>
              </a:path>
              <a:path w="450214" h="450214">
                <a:moveTo>
                  <a:pt x="348258" y="36994"/>
                </a:moveTo>
                <a:lnTo>
                  <a:pt x="224511" y="36994"/>
                </a:lnTo>
                <a:lnTo>
                  <a:pt x="237635" y="37417"/>
                </a:lnTo>
                <a:lnTo>
                  <a:pt x="250710" y="38758"/>
                </a:lnTo>
                <a:lnTo>
                  <a:pt x="289121" y="48291"/>
                </a:lnTo>
                <a:lnTo>
                  <a:pt x="325239" y="66077"/>
                </a:lnTo>
                <a:lnTo>
                  <a:pt x="357684" y="92103"/>
                </a:lnTo>
                <a:lnTo>
                  <a:pt x="383709" y="124547"/>
                </a:lnTo>
                <a:lnTo>
                  <a:pt x="401495" y="160666"/>
                </a:lnTo>
                <a:lnTo>
                  <a:pt x="411029" y="199077"/>
                </a:lnTo>
                <a:lnTo>
                  <a:pt x="412792" y="225276"/>
                </a:lnTo>
                <a:lnTo>
                  <a:pt x="412295" y="238399"/>
                </a:lnTo>
                <a:lnTo>
                  <a:pt x="405283" y="277249"/>
                </a:lnTo>
                <a:lnTo>
                  <a:pt x="389977" y="314247"/>
                </a:lnTo>
                <a:lnTo>
                  <a:pt x="370155" y="343842"/>
                </a:lnTo>
                <a:lnTo>
                  <a:pt x="415706" y="343842"/>
                </a:lnTo>
                <a:lnTo>
                  <a:pt x="433340" y="309457"/>
                </a:lnTo>
                <a:lnTo>
                  <a:pt x="447156" y="259280"/>
                </a:lnTo>
                <a:lnTo>
                  <a:pt x="449773" y="224519"/>
                </a:lnTo>
                <a:lnTo>
                  <a:pt x="449129" y="207664"/>
                </a:lnTo>
                <a:lnTo>
                  <a:pt x="439261" y="156769"/>
                </a:lnTo>
                <a:lnTo>
                  <a:pt x="417551" y="108756"/>
                </a:lnTo>
                <a:lnTo>
                  <a:pt x="383998" y="65789"/>
                </a:lnTo>
                <a:lnTo>
                  <a:pt x="356020" y="42105"/>
                </a:lnTo>
                <a:lnTo>
                  <a:pt x="348258" y="3699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29082" y="579658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891" y="0"/>
                </a:moveTo>
                <a:lnTo>
                  <a:pt x="173514" y="5921"/>
                </a:lnTo>
                <a:lnTo>
                  <a:pt x="124298" y="23684"/>
                </a:lnTo>
                <a:lnTo>
                  <a:pt x="79388" y="53304"/>
                </a:lnTo>
                <a:lnTo>
                  <a:pt x="42090" y="93767"/>
                </a:lnTo>
                <a:lnTo>
                  <a:pt x="16432" y="140337"/>
                </a:lnTo>
                <a:lnTo>
                  <a:pt x="2617" y="190512"/>
                </a:lnTo>
                <a:lnTo>
                  <a:pt x="0" y="224519"/>
                </a:lnTo>
                <a:lnTo>
                  <a:pt x="0" y="225276"/>
                </a:lnTo>
                <a:lnTo>
                  <a:pt x="5906" y="276272"/>
                </a:lnTo>
                <a:lnTo>
                  <a:pt x="23669" y="325488"/>
                </a:lnTo>
                <a:lnTo>
                  <a:pt x="53274" y="370382"/>
                </a:lnTo>
                <a:lnTo>
                  <a:pt x="93756" y="407697"/>
                </a:lnTo>
                <a:lnTo>
                  <a:pt x="140330" y="433354"/>
                </a:lnTo>
                <a:lnTo>
                  <a:pt x="190507" y="447170"/>
                </a:lnTo>
                <a:lnTo>
                  <a:pt x="224891" y="449802"/>
                </a:lnTo>
                <a:lnTo>
                  <a:pt x="242123" y="449144"/>
                </a:lnTo>
                <a:lnTo>
                  <a:pt x="293018" y="439275"/>
                </a:lnTo>
                <a:lnTo>
                  <a:pt x="341030" y="417565"/>
                </a:lnTo>
                <a:lnTo>
                  <a:pt x="348268" y="412800"/>
                </a:lnTo>
                <a:lnTo>
                  <a:pt x="225261" y="412800"/>
                </a:lnTo>
                <a:lnTo>
                  <a:pt x="212137" y="412376"/>
                </a:lnTo>
                <a:lnTo>
                  <a:pt x="173269" y="405593"/>
                </a:lnTo>
                <a:lnTo>
                  <a:pt x="136233" y="390551"/>
                </a:lnTo>
                <a:lnTo>
                  <a:pt x="102410" y="367265"/>
                </a:lnTo>
                <a:lnTo>
                  <a:pt x="73823" y="336523"/>
                </a:lnTo>
                <a:lnTo>
                  <a:pt x="53289" y="301482"/>
                </a:lnTo>
                <a:lnTo>
                  <a:pt x="41004" y="263686"/>
                </a:lnTo>
                <a:lnTo>
                  <a:pt x="36980" y="224519"/>
                </a:lnTo>
                <a:lnTo>
                  <a:pt x="37477" y="211397"/>
                </a:lnTo>
                <a:lnTo>
                  <a:pt x="44490" y="172550"/>
                </a:lnTo>
                <a:lnTo>
                  <a:pt x="59796" y="135554"/>
                </a:lnTo>
                <a:lnTo>
                  <a:pt x="79617" y="105959"/>
                </a:lnTo>
                <a:lnTo>
                  <a:pt x="132271" y="105959"/>
                </a:lnTo>
                <a:lnTo>
                  <a:pt x="105944" y="79632"/>
                </a:lnTo>
                <a:lnTo>
                  <a:pt x="147581" y="53786"/>
                </a:lnTo>
                <a:lnTo>
                  <a:pt x="185350" y="41246"/>
                </a:lnTo>
                <a:lnTo>
                  <a:pt x="224511" y="36994"/>
                </a:lnTo>
                <a:lnTo>
                  <a:pt x="348258" y="36994"/>
                </a:lnTo>
                <a:lnTo>
                  <a:pt x="341030" y="32236"/>
                </a:lnTo>
                <a:lnTo>
                  <a:pt x="293018" y="10526"/>
                </a:lnTo>
                <a:lnTo>
                  <a:pt x="242123" y="657"/>
                </a:lnTo>
                <a:lnTo>
                  <a:pt x="224891" y="0"/>
                </a:lnTo>
                <a:close/>
              </a:path>
              <a:path w="450214" h="450214">
                <a:moveTo>
                  <a:pt x="132271" y="105959"/>
                </a:moveTo>
                <a:lnTo>
                  <a:pt x="79617" y="105959"/>
                </a:lnTo>
                <a:lnTo>
                  <a:pt x="343828" y="370157"/>
                </a:lnTo>
                <a:lnTo>
                  <a:pt x="337186" y="375173"/>
                </a:lnTo>
                <a:lnTo>
                  <a:pt x="302191" y="396015"/>
                </a:lnTo>
                <a:lnTo>
                  <a:pt x="264422" y="408552"/>
                </a:lnTo>
                <a:lnTo>
                  <a:pt x="225261" y="412800"/>
                </a:lnTo>
                <a:lnTo>
                  <a:pt x="348268" y="412800"/>
                </a:lnTo>
                <a:lnTo>
                  <a:pt x="383998" y="384013"/>
                </a:lnTo>
                <a:lnTo>
                  <a:pt x="415706" y="343842"/>
                </a:lnTo>
                <a:lnTo>
                  <a:pt x="370155" y="343842"/>
                </a:lnTo>
                <a:lnTo>
                  <a:pt x="132271" y="105959"/>
                </a:lnTo>
                <a:close/>
              </a:path>
              <a:path w="450214" h="450214">
                <a:moveTo>
                  <a:pt x="348258" y="36994"/>
                </a:moveTo>
                <a:lnTo>
                  <a:pt x="224511" y="36994"/>
                </a:lnTo>
                <a:lnTo>
                  <a:pt x="237635" y="37417"/>
                </a:lnTo>
                <a:lnTo>
                  <a:pt x="250710" y="38758"/>
                </a:lnTo>
                <a:lnTo>
                  <a:pt x="289121" y="48291"/>
                </a:lnTo>
                <a:lnTo>
                  <a:pt x="325239" y="66077"/>
                </a:lnTo>
                <a:lnTo>
                  <a:pt x="357684" y="92103"/>
                </a:lnTo>
                <a:lnTo>
                  <a:pt x="383709" y="124547"/>
                </a:lnTo>
                <a:lnTo>
                  <a:pt x="401495" y="160666"/>
                </a:lnTo>
                <a:lnTo>
                  <a:pt x="411029" y="199077"/>
                </a:lnTo>
                <a:lnTo>
                  <a:pt x="412792" y="225276"/>
                </a:lnTo>
                <a:lnTo>
                  <a:pt x="412295" y="238399"/>
                </a:lnTo>
                <a:lnTo>
                  <a:pt x="405283" y="277249"/>
                </a:lnTo>
                <a:lnTo>
                  <a:pt x="389977" y="314247"/>
                </a:lnTo>
                <a:lnTo>
                  <a:pt x="370155" y="343842"/>
                </a:lnTo>
                <a:lnTo>
                  <a:pt x="415706" y="343842"/>
                </a:lnTo>
                <a:lnTo>
                  <a:pt x="433340" y="309457"/>
                </a:lnTo>
                <a:lnTo>
                  <a:pt x="447156" y="259280"/>
                </a:lnTo>
                <a:lnTo>
                  <a:pt x="449773" y="224519"/>
                </a:lnTo>
                <a:lnTo>
                  <a:pt x="449129" y="207664"/>
                </a:lnTo>
                <a:lnTo>
                  <a:pt x="439261" y="156769"/>
                </a:lnTo>
                <a:lnTo>
                  <a:pt x="417551" y="108756"/>
                </a:lnTo>
                <a:lnTo>
                  <a:pt x="383998" y="65789"/>
                </a:lnTo>
                <a:lnTo>
                  <a:pt x="356020" y="42105"/>
                </a:lnTo>
                <a:lnTo>
                  <a:pt x="348258" y="3699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5836" y="5857248"/>
            <a:ext cx="148590" cy="140970"/>
          </a:xfrm>
          <a:custGeom>
            <a:avLst/>
            <a:gdLst/>
            <a:ahLst/>
            <a:cxnLst/>
            <a:rect l="l" t="t" r="r" b="b"/>
            <a:pathLst>
              <a:path w="148589" h="140970">
                <a:moveTo>
                  <a:pt x="33824" y="0"/>
                </a:moveTo>
                <a:lnTo>
                  <a:pt x="18052" y="2770"/>
                </a:lnTo>
                <a:lnTo>
                  <a:pt x="6137" y="10160"/>
                </a:lnTo>
                <a:lnTo>
                  <a:pt x="0" y="20783"/>
                </a:lnTo>
                <a:lnTo>
                  <a:pt x="3110" y="34043"/>
                </a:lnTo>
                <a:lnTo>
                  <a:pt x="12097" y="43585"/>
                </a:lnTo>
                <a:lnTo>
                  <a:pt x="25348" y="48766"/>
                </a:lnTo>
                <a:lnTo>
                  <a:pt x="33555" y="49480"/>
                </a:lnTo>
                <a:lnTo>
                  <a:pt x="18658" y="53452"/>
                </a:lnTo>
                <a:lnTo>
                  <a:pt x="10952" y="63306"/>
                </a:lnTo>
                <a:lnTo>
                  <a:pt x="15584" y="75669"/>
                </a:lnTo>
                <a:lnTo>
                  <a:pt x="27803" y="81985"/>
                </a:lnTo>
                <a:lnTo>
                  <a:pt x="101646" y="82564"/>
                </a:lnTo>
                <a:lnTo>
                  <a:pt x="117827" y="84640"/>
                </a:lnTo>
                <a:lnTo>
                  <a:pt x="131553" y="90372"/>
                </a:lnTo>
                <a:lnTo>
                  <a:pt x="141794" y="99018"/>
                </a:lnTo>
                <a:lnTo>
                  <a:pt x="147519" y="109834"/>
                </a:lnTo>
                <a:lnTo>
                  <a:pt x="148371" y="140815"/>
                </a:lnTo>
              </a:path>
            </a:pathLst>
          </a:custGeom>
          <a:ln w="5921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65262" y="5868571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0"/>
                </a:moveTo>
                <a:lnTo>
                  <a:pt x="15745" y="2811"/>
                </a:lnTo>
                <a:lnTo>
                  <a:pt x="27541" y="10293"/>
                </a:lnTo>
                <a:lnTo>
                  <a:pt x="33406" y="21014"/>
                </a:lnTo>
                <a:lnTo>
                  <a:pt x="30124" y="33991"/>
                </a:lnTo>
                <a:lnTo>
                  <a:pt x="20878" y="43418"/>
                </a:lnTo>
                <a:lnTo>
                  <a:pt x="7374" y="48457"/>
                </a:lnTo>
                <a:lnTo>
                  <a:pt x="0" y="49113"/>
                </a:lnTo>
                <a:lnTo>
                  <a:pt x="52870" y="49135"/>
                </a:lnTo>
                <a:lnTo>
                  <a:pt x="95836" y="62971"/>
                </a:lnTo>
                <a:lnTo>
                  <a:pt x="109710" y="83510"/>
                </a:lnTo>
                <a:lnTo>
                  <a:pt x="110584" y="129779"/>
                </a:lnTo>
              </a:path>
            </a:pathLst>
          </a:custGeom>
          <a:ln w="6124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486098" y="1014741"/>
            <a:ext cx="369633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6C2788"/>
                </a:solidFill>
                <a:latin typeface="Tahoma"/>
                <a:cs typeface="Tahoma"/>
              </a:rPr>
              <a:t>d</a:t>
            </a:r>
            <a:r>
              <a:rPr sz="1300" b="1" spc="-35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20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85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ailu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5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ee</a:t>
            </a:r>
            <a:r>
              <a:rPr sz="1300" b="1" spc="-35" dirty="0">
                <a:solidFill>
                  <a:srgbClr val="6C2788"/>
                </a:solidFill>
                <a:latin typeface="Tahoma"/>
                <a:cs typeface="Tahoma"/>
              </a:rPr>
              <a:t>l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lik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?</a:t>
            </a:r>
            <a:endParaRPr sz="1300">
              <a:latin typeface="Tahoma"/>
              <a:cs typeface="Tahoma"/>
            </a:endParaRPr>
          </a:p>
          <a:p>
            <a:pPr marL="15240" marR="5080" indent="-3175">
              <a:lnSpc>
                <a:spcPct val="102600"/>
              </a:lnSpc>
              <a:spcBef>
                <a:spcPts val="300"/>
              </a:spcBef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312420" indent="-161925">
              <a:lnSpc>
                <a:spcPct val="100000"/>
              </a:lnSpc>
              <a:spcBef>
                <a:spcPts val="7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13055" algn="l"/>
              </a:tabLst>
            </a:pP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24084" y="1962963"/>
            <a:ext cx="2021205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49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1300">
              <a:latin typeface="Tahoma"/>
              <a:cs typeface="Tahoma"/>
            </a:endParaRPr>
          </a:p>
          <a:p>
            <a:pPr marL="172720" indent="-160020">
              <a:lnSpc>
                <a:spcPct val="100000"/>
              </a:lnSpc>
              <a:spcBef>
                <a:spcPts val="49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3355" algn="l"/>
              </a:tabLst>
            </a:pP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49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49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937682" y="1883613"/>
            <a:ext cx="1445260" cy="1031240"/>
          </a:xfrm>
          <a:custGeom>
            <a:avLst/>
            <a:gdLst/>
            <a:ahLst/>
            <a:cxnLst/>
            <a:rect l="l" t="t" r="r" b="b"/>
            <a:pathLst>
              <a:path w="1445259" h="1031239">
                <a:moveTo>
                  <a:pt x="1330693" y="0"/>
                </a:moveTo>
                <a:lnTo>
                  <a:pt x="722490" y="0"/>
                </a:lnTo>
                <a:lnTo>
                  <a:pt x="103593" y="494"/>
                </a:lnTo>
                <a:lnTo>
                  <a:pt x="62891" y="12183"/>
                </a:lnTo>
                <a:lnTo>
                  <a:pt x="30005" y="37100"/>
                </a:lnTo>
                <a:lnTo>
                  <a:pt x="8014" y="72166"/>
                </a:lnTo>
                <a:lnTo>
                  <a:pt x="0" y="114300"/>
                </a:lnTo>
                <a:lnTo>
                  <a:pt x="0" y="916635"/>
                </a:lnTo>
                <a:lnTo>
                  <a:pt x="6665" y="955192"/>
                </a:lnTo>
                <a:lnTo>
                  <a:pt x="27515" y="991026"/>
                </a:lnTo>
                <a:lnTo>
                  <a:pt x="59540" y="1016991"/>
                </a:lnTo>
                <a:lnTo>
                  <a:pt x="99660" y="1030006"/>
                </a:lnTo>
                <a:lnTo>
                  <a:pt x="114300" y="1030935"/>
                </a:lnTo>
                <a:lnTo>
                  <a:pt x="1341398" y="1030440"/>
                </a:lnTo>
                <a:lnTo>
                  <a:pt x="1382096" y="1018751"/>
                </a:lnTo>
                <a:lnTo>
                  <a:pt x="1414983" y="993834"/>
                </a:lnTo>
                <a:lnTo>
                  <a:pt x="1436977" y="958768"/>
                </a:lnTo>
                <a:lnTo>
                  <a:pt x="1444993" y="916635"/>
                </a:lnTo>
                <a:lnTo>
                  <a:pt x="1444498" y="103593"/>
                </a:lnTo>
                <a:lnTo>
                  <a:pt x="1432807" y="62891"/>
                </a:lnTo>
                <a:lnTo>
                  <a:pt x="1407887" y="30005"/>
                </a:lnTo>
                <a:lnTo>
                  <a:pt x="1372821" y="8014"/>
                </a:lnTo>
                <a:lnTo>
                  <a:pt x="1330693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056387" y="1979144"/>
            <a:ext cx="119443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b="1" i="1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i="1" spc="-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i="1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i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i="1" spc="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i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i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ung</a:t>
            </a:r>
            <a:r>
              <a:rPr sz="1100" b="1" i="1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b="1" i="1" spc="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ong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i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b="1" i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2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100" b="1" i="1" spc="-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100" b="1" i="1" spc="-20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4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100" b="1" i="1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100" b="1" i="1" spc="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i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0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i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i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5" dirty="0">
                <a:solidFill>
                  <a:srgbClr val="FFFFFF"/>
                </a:solidFill>
                <a:latin typeface="Calibri"/>
                <a:cs typeface="Calibri"/>
              </a:rPr>
              <a:t>prob</a:t>
            </a:r>
            <a:r>
              <a:rPr sz="1100" b="1" i="1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i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i="1" spc="-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b="1" i="1" spc="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i="1" spc="-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400"/>
                </a:lnTo>
                <a:lnTo>
                  <a:pt x="0" y="7772400"/>
                </a:lnTo>
                <a:lnTo>
                  <a:pt x="0" y="0"/>
                </a:lnTo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0" y="0"/>
                </a:lnTo>
                <a:lnTo>
                  <a:pt x="5029199" y="0"/>
                </a:lnTo>
                <a:lnTo>
                  <a:pt x="5029199" y="7772400"/>
                </a:lnTo>
                <a:lnTo>
                  <a:pt x="0" y="7772400"/>
                </a:lnTo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458469"/>
            <a:ext cx="4936490" cy="7313930"/>
          </a:xfrm>
          <a:custGeom>
            <a:avLst/>
            <a:gdLst/>
            <a:ahLst/>
            <a:cxnLst/>
            <a:rect l="l" t="t" r="r" b="b"/>
            <a:pathLst>
              <a:path w="4936490" h="731393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3929"/>
                </a:lnTo>
                <a:lnTo>
                  <a:pt x="4928651" y="731392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7284" y="7426325"/>
            <a:ext cx="8572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204" dirty="0">
                <a:solidFill>
                  <a:srgbClr val="005AA8"/>
                </a:solidFill>
                <a:latin typeface="Tahoma"/>
                <a:cs typeface="Tahoma"/>
              </a:rPr>
              <a:t>6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13285" y="7431301"/>
            <a:ext cx="8572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204" dirty="0">
                <a:solidFill>
                  <a:srgbClr val="005AA8"/>
                </a:solidFill>
                <a:latin typeface="Tahoma"/>
                <a:cs typeface="Tahoma"/>
              </a:rPr>
              <a:t>7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" marR="5080">
              <a:lnSpc>
                <a:spcPts val="2200"/>
              </a:lnSpc>
            </a:pPr>
            <a:r>
              <a:rPr spc="-220" dirty="0"/>
              <a:t>My</a:t>
            </a:r>
            <a:r>
              <a:rPr spc="-105" dirty="0"/>
              <a:t> </a:t>
            </a:r>
            <a:r>
              <a:rPr spc="-250" dirty="0"/>
              <a:t>Heart</a:t>
            </a:r>
            <a:r>
              <a:rPr spc="-105" dirty="0"/>
              <a:t> </a:t>
            </a:r>
            <a:r>
              <a:rPr spc="-190" dirty="0"/>
              <a:t>Failure</a:t>
            </a:r>
            <a:r>
              <a:rPr spc="-105" dirty="0"/>
              <a:t> </a:t>
            </a:r>
            <a:r>
              <a:rPr spc="-130" dirty="0"/>
              <a:t>Goals—</a:t>
            </a:r>
            <a:r>
              <a:rPr spc="-65" dirty="0"/>
              <a:t> </a:t>
            </a:r>
            <a:r>
              <a:rPr spc="-285" dirty="0">
                <a:solidFill>
                  <a:srgbClr val="6C2788"/>
                </a:solidFill>
              </a:rPr>
              <a:t>What</a:t>
            </a:r>
            <a:r>
              <a:rPr spc="-105" dirty="0">
                <a:solidFill>
                  <a:srgbClr val="6C2788"/>
                </a:solidFill>
              </a:rPr>
              <a:t> </a:t>
            </a:r>
            <a:r>
              <a:rPr spc="-195" dirty="0">
                <a:solidFill>
                  <a:srgbClr val="6C2788"/>
                </a:solidFill>
              </a:rPr>
              <a:t>Are</a:t>
            </a:r>
            <a:r>
              <a:rPr spc="-105" dirty="0">
                <a:solidFill>
                  <a:srgbClr val="6C2788"/>
                </a:solidFill>
              </a:rPr>
              <a:t> </a:t>
            </a:r>
            <a:r>
              <a:rPr spc="-265" dirty="0">
                <a:solidFill>
                  <a:srgbClr val="6C2788"/>
                </a:solidFill>
              </a:rPr>
              <a:t>They?</a:t>
            </a:r>
          </a:p>
        </p:txBody>
      </p:sp>
      <p:sp>
        <p:nvSpPr>
          <p:cNvPr id="9" name="object 9"/>
          <p:cNvSpPr/>
          <p:nvPr/>
        </p:nvSpPr>
        <p:spPr>
          <a:xfrm>
            <a:off x="807313" y="427012"/>
            <a:ext cx="4252595" cy="0"/>
          </a:xfrm>
          <a:custGeom>
            <a:avLst/>
            <a:gdLst/>
            <a:ahLst/>
            <a:cxnLst/>
            <a:rect l="l" t="t" r="r" b="b"/>
            <a:pathLst>
              <a:path w="4252595">
                <a:moveTo>
                  <a:pt x="0" y="0"/>
                </a:moveTo>
                <a:lnTo>
                  <a:pt x="4252404" y="0"/>
                </a:lnTo>
              </a:path>
            </a:pathLst>
          </a:custGeom>
          <a:ln w="635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8961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539" y="334937"/>
            <a:ext cx="764946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9320000">
            <a:off x="570906" y="6314257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 rot="19980000">
            <a:off x="657062" y="6260905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 rot="20580000">
            <a:off x="736637" y="6228747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 rot="21000000">
            <a:off x="805684" y="6211935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899637" y="6203357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4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4629" y="6586283"/>
            <a:ext cx="2788285" cy="238760"/>
          </a:xfrm>
          <a:custGeom>
            <a:avLst/>
            <a:gdLst/>
            <a:ahLst/>
            <a:cxnLst/>
            <a:rect l="l" t="t" r="r" b="b"/>
            <a:pathLst>
              <a:path w="2788285" h="238759">
                <a:moveTo>
                  <a:pt x="2668804" y="0"/>
                </a:moveTo>
                <a:lnTo>
                  <a:pt x="1394029" y="0"/>
                </a:lnTo>
                <a:lnTo>
                  <a:pt x="111546" y="245"/>
                </a:lnTo>
                <a:lnTo>
                  <a:pt x="70933" y="10265"/>
                </a:lnTo>
                <a:lnTo>
                  <a:pt x="37157" y="33219"/>
                </a:lnTo>
                <a:lnTo>
                  <a:pt x="12899" y="66706"/>
                </a:lnTo>
                <a:lnTo>
                  <a:pt x="843" y="108328"/>
                </a:lnTo>
                <a:lnTo>
                  <a:pt x="0" y="123595"/>
                </a:lnTo>
                <a:lnTo>
                  <a:pt x="1393" y="138102"/>
                </a:lnTo>
                <a:lnTo>
                  <a:pt x="15239" y="177853"/>
                </a:lnTo>
                <a:lnTo>
                  <a:pt x="41383" y="209748"/>
                </a:lnTo>
                <a:lnTo>
                  <a:pt x="76998" y="230959"/>
                </a:lnTo>
                <a:lnTo>
                  <a:pt x="119254" y="238658"/>
                </a:lnTo>
                <a:lnTo>
                  <a:pt x="2676512" y="238413"/>
                </a:lnTo>
                <a:lnTo>
                  <a:pt x="2717125" y="228392"/>
                </a:lnTo>
                <a:lnTo>
                  <a:pt x="2750901" y="205439"/>
                </a:lnTo>
                <a:lnTo>
                  <a:pt x="2775159" y="171951"/>
                </a:lnTo>
                <a:lnTo>
                  <a:pt x="2787215" y="130330"/>
                </a:lnTo>
                <a:lnTo>
                  <a:pt x="2788059" y="115062"/>
                </a:lnTo>
                <a:lnTo>
                  <a:pt x="2786665" y="100555"/>
                </a:lnTo>
                <a:lnTo>
                  <a:pt x="2772819" y="60804"/>
                </a:lnTo>
                <a:lnTo>
                  <a:pt x="2746675" y="28909"/>
                </a:lnTo>
                <a:lnTo>
                  <a:pt x="2711060" y="7698"/>
                </a:lnTo>
                <a:lnTo>
                  <a:pt x="2668804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216" y="649945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4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49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4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216" y="6499453"/>
            <a:ext cx="412750" cy="41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721" y="645314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870" y="505628"/>
                </a:moveTo>
                <a:lnTo>
                  <a:pt x="213690" y="502575"/>
                </a:lnTo>
                <a:lnTo>
                  <a:pt x="175797" y="493596"/>
                </a:lnTo>
                <a:lnTo>
                  <a:pt x="139835" y="478961"/>
                </a:lnTo>
                <a:lnTo>
                  <a:pt x="106455" y="458937"/>
                </a:lnTo>
                <a:lnTo>
                  <a:pt x="76302" y="433794"/>
                </a:lnTo>
                <a:lnTo>
                  <a:pt x="50015" y="403333"/>
                </a:lnTo>
                <a:lnTo>
                  <a:pt x="29084" y="370091"/>
                </a:lnTo>
                <a:lnTo>
                  <a:pt x="13666" y="334587"/>
                </a:lnTo>
                <a:lnTo>
                  <a:pt x="3919" y="297343"/>
                </a:lnTo>
                <a:lnTo>
                  <a:pt x="0" y="258876"/>
                </a:lnTo>
                <a:lnTo>
                  <a:pt x="309" y="244983"/>
                </a:lnTo>
                <a:lnTo>
                  <a:pt x="5050" y="204733"/>
                </a:lnTo>
                <a:lnTo>
                  <a:pt x="15318" y="166887"/>
                </a:lnTo>
                <a:lnTo>
                  <a:pt x="30862" y="131777"/>
                </a:lnTo>
                <a:lnTo>
                  <a:pt x="59363" y="89799"/>
                </a:lnTo>
                <a:lnTo>
                  <a:pt x="88560" y="61207"/>
                </a:lnTo>
                <a:lnTo>
                  <a:pt x="121377" y="37476"/>
                </a:lnTo>
                <a:lnTo>
                  <a:pt x="155946" y="19526"/>
                </a:lnTo>
                <a:lnTo>
                  <a:pt x="204211" y="4548"/>
                </a:lnTo>
                <a:lnTo>
                  <a:pt x="241623" y="0"/>
                </a:lnTo>
                <a:lnTo>
                  <a:pt x="256080" y="264"/>
                </a:lnTo>
                <a:lnTo>
                  <a:pt x="297461" y="4716"/>
                </a:lnTo>
                <a:lnTo>
                  <a:pt x="335765" y="14473"/>
                </a:lnTo>
                <a:lnTo>
                  <a:pt x="370879" y="29296"/>
                </a:lnTo>
                <a:lnTo>
                  <a:pt x="412540" y="56531"/>
                </a:lnTo>
                <a:lnTo>
                  <a:pt x="440229" y="82815"/>
                </a:lnTo>
                <a:lnTo>
                  <a:pt x="464285" y="113962"/>
                </a:lnTo>
                <a:lnTo>
                  <a:pt x="483090" y="148043"/>
                </a:lnTo>
                <a:lnTo>
                  <a:pt x="496407" y="184447"/>
                </a:lnTo>
                <a:lnTo>
                  <a:pt x="504002" y="222564"/>
                </a:lnTo>
                <a:lnTo>
                  <a:pt x="505770" y="248625"/>
                </a:lnTo>
                <a:lnTo>
                  <a:pt x="505447" y="262271"/>
                </a:lnTo>
                <a:lnTo>
                  <a:pt x="500593" y="302035"/>
                </a:lnTo>
                <a:lnTo>
                  <a:pt x="490113" y="339696"/>
                </a:lnTo>
                <a:lnTo>
                  <a:pt x="474260" y="374819"/>
                </a:lnTo>
                <a:lnTo>
                  <a:pt x="453289" y="406968"/>
                </a:lnTo>
                <a:lnTo>
                  <a:pt x="426485" y="436209"/>
                </a:lnTo>
                <a:lnTo>
                  <a:pt x="394565" y="461482"/>
                </a:lnTo>
                <a:lnTo>
                  <a:pt x="360538" y="481096"/>
                </a:lnTo>
                <a:lnTo>
                  <a:pt x="324790" y="495012"/>
                </a:lnTo>
                <a:lnTo>
                  <a:pt x="275115" y="504642"/>
                </a:lnTo>
                <a:lnTo>
                  <a:pt x="252870" y="505628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576" y="6486955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19" y="434433"/>
                </a:lnTo>
                <a:lnTo>
                  <a:pt x="142423" y="424126"/>
                </a:lnTo>
                <a:lnTo>
                  <a:pt x="107390" y="407384"/>
                </a:lnTo>
                <a:lnTo>
                  <a:pt x="75683" y="384564"/>
                </a:lnTo>
                <a:lnTo>
                  <a:pt x="48092" y="355607"/>
                </a:lnTo>
                <a:lnTo>
                  <a:pt x="26357" y="322769"/>
                </a:lnTo>
                <a:lnTo>
                  <a:pt x="10967" y="287259"/>
                </a:lnTo>
                <a:lnTo>
                  <a:pt x="2137" y="249774"/>
                </a:lnTo>
                <a:lnTo>
                  <a:pt x="0" y="224034"/>
                </a:lnTo>
                <a:lnTo>
                  <a:pt x="360" y="210184"/>
                </a:lnTo>
                <a:lnTo>
                  <a:pt x="5837" y="170274"/>
                </a:lnTo>
                <a:lnTo>
                  <a:pt x="17646" y="133186"/>
                </a:lnTo>
                <a:lnTo>
                  <a:pt x="35455" y="99378"/>
                </a:lnTo>
                <a:lnTo>
                  <a:pt x="58934" y="69313"/>
                </a:lnTo>
                <a:lnTo>
                  <a:pt x="90505" y="42241"/>
                </a:lnTo>
                <a:lnTo>
                  <a:pt x="124344" y="21827"/>
                </a:lnTo>
                <a:lnTo>
                  <a:pt x="160006" y="8055"/>
                </a:lnTo>
                <a:lnTo>
                  <a:pt x="209625" y="0"/>
                </a:lnTo>
                <a:lnTo>
                  <a:pt x="224014" y="316"/>
                </a:lnTo>
                <a:lnTo>
                  <a:pt x="264920" y="5490"/>
                </a:lnTo>
                <a:lnTo>
                  <a:pt x="302302" y="16753"/>
                </a:lnTo>
                <a:lnTo>
                  <a:pt x="346365" y="40689"/>
                </a:lnTo>
                <a:lnTo>
                  <a:pt x="375940" y="66814"/>
                </a:lnTo>
                <a:lnTo>
                  <a:pt x="401624" y="99632"/>
                </a:lnTo>
                <a:lnTo>
                  <a:pt x="420365" y="134003"/>
                </a:lnTo>
                <a:lnTo>
                  <a:pt x="434859" y="181781"/>
                </a:lnTo>
                <a:lnTo>
                  <a:pt x="438089" y="218726"/>
                </a:lnTo>
                <a:lnTo>
                  <a:pt x="437694" y="231902"/>
                </a:lnTo>
                <a:lnTo>
                  <a:pt x="431883" y="270595"/>
                </a:lnTo>
                <a:lnTo>
                  <a:pt x="419408" y="307373"/>
                </a:lnTo>
                <a:lnTo>
                  <a:pt x="400626" y="341386"/>
                </a:lnTo>
                <a:lnTo>
                  <a:pt x="375896" y="371781"/>
                </a:lnTo>
                <a:lnTo>
                  <a:pt x="345201" y="397667"/>
                </a:lnTo>
                <a:lnTo>
                  <a:pt x="311395" y="417335"/>
                </a:lnTo>
                <a:lnTo>
                  <a:pt x="275169" y="430577"/>
                </a:lnTo>
                <a:lnTo>
                  <a:pt x="237212" y="437189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 rot="19320000">
            <a:off x="570902" y="5104667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 rot="19980000">
            <a:off x="657060" y="5051316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 rot="20580000">
            <a:off x="736635" y="5019156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 rot="21000000">
            <a:off x="805683" y="5002345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 rot="60000">
            <a:off x="899635" y="4993766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3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43697" y="2446375"/>
            <a:ext cx="2580005" cy="238760"/>
          </a:xfrm>
          <a:custGeom>
            <a:avLst/>
            <a:gdLst/>
            <a:ahLst/>
            <a:cxnLst/>
            <a:rect l="l" t="t" r="r" b="b"/>
            <a:pathLst>
              <a:path w="2580004" h="238760">
                <a:moveTo>
                  <a:pt x="2460143" y="0"/>
                </a:moveTo>
                <a:lnTo>
                  <a:pt x="1289699" y="0"/>
                </a:lnTo>
                <a:lnTo>
                  <a:pt x="111546" y="245"/>
                </a:lnTo>
                <a:lnTo>
                  <a:pt x="70933" y="10265"/>
                </a:lnTo>
                <a:lnTo>
                  <a:pt x="37157" y="33219"/>
                </a:lnTo>
                <a:lnTo>
                  <a:pt x="12899" y="66706"/>
                </a:lnTo>
                <a:lnTo>
                  <a:pt x="843" y="108328"/>
                </a:lnTo>
                <a:lnTo>
                  <a:pt x="0" y="123595"/>
                </a:lnTo>
                <a:lnTo>
                  <a:pt x="1393" y="138102"/>
                </a:lnTo>
                <a:lnTo>
                  <a:pt x="15239" y="177853"/>
                </a:lnTo>
                <a:lnTo>
                  <a:pt x="41383" y="209748"/>
                </a:lnTo>
                <a:lnTo>
                  <a:pt x="76998" y="230959"/>
                </a:lnTo>
                <a:lnTo>
                  <a:pt x="119254" y="238658"/>
                </a:lnTo>
                <a:lnTo>
                  <a:pt x="2467851" y="238413"/>
                </a:lnTo>
                <a:lnTo>
                  <a:pt x="2508464" y="228392"/>
                </a:lnTo>
                <a:lnTo>
                  <a:pt x="2542240" y="205439"/>
                </a:lnTo>
                <a:lnTo>
                  <a:pt x="2566498" y="171951"/>
                </a:lnTo>
                <a:lnTo>
                  <a:pt x="2578554" y="130330"/>
                </a:lnTo>
                <a:lnTo>
                  <a:pt x="2579398" y="115062"/>
                </a:lnTo>
                <a:lnTo>
                  <a:pt x="2578004" y="100555"/>
                </a:lnTo>
                <a:lnTo>
                  <a:pt x="2564158" y="60804"/>
                </a:lnTo>
                <a:lnTo>
                  <a:pt x="2538014" y="28909"/>
                </a:lnTo>
                <a:lnTo>
                  <a:pt x="2502399" y="7698"/>
                </a:lnTo>
                <a:lnTo>
                  <a:pt x="2460143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19320000">
            <a:off x="570843" y="3983517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 rot="19980000">
            <a:off x="656956" y="3930119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 rot="20580000">
            <a:off x="736540" y="389796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 rot="21000000">
            <a:off x="805579" y="3881168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 rot="60000">
            <a:off x="899556" y="3872528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2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4542" y="5376684"/>
            <a:ext cx="2788285" cy="238760"/>
          </a:xfrm>
          <a:custGeom>
            <a:avLst/>
            <a:gdLst/>
            <a:ahLst/>
            <a:cxnLst/>
            <a:rect l="l" t="t" r="r" b="b"/>
            <a:pathLst>
              <a:path w="2788285" h="238760">
                <a:moveTo>
                  <a:pt x="2668879" y="0"/>
                </a:moveTo>
                <a:lnTo>
                  <a:pt x="1394104" y="0"/>
                </a:lnTo>
                <a:lnTo>
                  <a:pt x="115062" y="74"/>
                </a:lnTo>
                <a:lnTo>
                  <a:pt x="73321" y="9193"/>
                </a:lnTo>
                <a:lnTo>
                  <a:pt x="38493" y="31552"/>
                </a:lnTo>
                <a:lnTo>
                  <a:pt x="13407" y="64323"/>
                </a:lnTo>
                <a:lnTo>
                  <a:pt x="890" y="104680"/>
                </a:lnTo>
                <a:lnTo>
                  <a:pt x="0" y="119329"/>
                </a:lnTo>
                <a:lnTo>
                  <a:pt x="74" y="123595"/>
                </a:lnTo>
                <a:lnTo>
                  <a:pt x="9193" y="165336"/>
                </a:lnTo>
                <a:lnTo>
                  <a:pt x="31552" y="200164"/>
                </a:lnTo>
                <a:lnTo>
                  <a:pt x="64323" y="225251"/>
                </a:lnTo>
                <a:lnTo>
                  <a:pt x="104680" y="237768"/>
                </a:lnTo>
                <a:lnTo>
                  <a:pt x="119329" y="238658"/>
                </a:lnTo>
                <a:lnTo>
                  <a:pt x="2673145" y="238583"/>
                </a:lnTo>
                <a:lnTo>
                  <a:pt x="2714887" y="229465"/>
                </a:lnTo>
                <a:lnTo>
                  <a:pt x="2749715" y="207106"/>
                </a:lnTo>
                <a:lnTo>
                  <a:pt x="2774801" y="174334"/>
                </a:lnTo>
                <a:lnTo>
                  <a:pt x="2787318" y="133978"/>
                </a:lnTo>
                <a:lnTo>
                  <a:pt x="2788208" y="119329"/>
                </a:lnTo>
                <a:lnTo>
                  <a:pt x="2788133" y="115062"/>
                </a:lnTo>
                <a:lnTo>
                  <a:pt x="2779015" y="73321"/>
                </a:lnTo>
                <a:lnTo>
                  <a:pt x="2756656" y="38493"/>
                </a:lnTo>
                <a:lnTo>
                  <a:pt x="2723884" y="13407"/>
                </a:lnTo>
                <a:lnTo>
                  <a:pt x="2683528" y="890"/>
                </a:lnTo>
                <a:lnTo>
                  <a:pt x="266887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9381" y="4239323"/>
            <a:ext cx="2673350" cy="238760"/>
          </a:xfrm>
          <a:custGeom>
            <a:avLst/>
            <a:gdLst/>
            <a:ahLst/>
            <a:cxnLst/>
            <a:rect l="l" t="t" r="r" b="b"/>
            <a:pathLst>
              <a:path w="2673350" h="238760">
                <a:moveTo>
                  <a:pt x="2554034" y="0"/>
                </a:moveTo>
                <a:lnTo>
                  <a:pt x="1336650" y="0"/>
                </a:lnTo>
                <a:lnTo>
                  <a:pt x="111539" y="246"/>
                </a:lnTo>
                <a:lnTo>
                  <a:pt x="70926" y="10271"/>
                </a:lnTo>
                <a:lnTo>
                  <a:pt x="37152" y="33226"/>
                </a:lnTo>
                <a:lnTo>
                  <a:pt x="12897" y="66714"/>
                </a:lnTo>
                <a:lnTo>
                  <a:pt x="843" y="108337"/>
                </a:lnTo>
                <a:lnTo>
                  <a:pt x="0" y="123605"/>
                </a:lnTo>
                <a:lnTo>
                  <a:pt x="1394" y="138111"/>
                </a:lnTo>
                <a:lnTo>
                  <a:pt x="15243" y="177859"/>
                </a:lnTo>
                <a:lnTo>
                  <a:pt x="41389" y="209751"/>
                </a:lnTo>
                <a:lnTo>
                  <a:pt x="77005" y="230960"/>
                </a:lnTo>
                <a:lnTo>
                  <a:pt x="119266" y="238658"/>
                </a:lnTo>
                <a:lnTo>
                  <a:pt x="2561743" y="238413"/>
                </a:lnTo>
                <a:lnTo>
                  <a:pt x="2602360" y="228392"/>
                </a:lnTo>
                <a:lnTo>
                  <a:pt x="2636136" y="205439"/>
                </a:lnTo>
                <a:lnTo>
                  <a:pt x="2660391" y="171951"/>
                </a:lnTo>
                <a:lnTo>
                  <a:pt x="2672445" y="130330"/>
                </a:lnTo>
                <a:lnTo>
                  <a:pt x="2673288" y="115062"/>
                </a:lnTo>
                <a:lnTo>
                  <a:pt x="2671895" y="100555"/>
                </a:lnTo>
                <a:lnTo>
                  <a:pt x="2658051" y="60804"/>
                </a:lnTo>
                <a:lnTo>
                  <a:pt x="2631910" y="28909"/>
                </a:lnTo>
                <a:lnTo>
                  <a:pt x="2596295" y="7698"/>
                </a:lnTo>
                <a:lnTo>
                  <a:pt x="2554034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71479" y="1498718"/>
            <a:ext cx="4254500" cy="494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20" algn="just">
              <a:lnSpc>
                <a:spcPts val="1500"/>
              </a:lnSpc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691515">
              <a:lnSpc>
                <a:spcPct val="100000"/>
              </a:lnSpc>
            </a:pPr>
            <a:r>
              <a:rPr sz="1300" spc="-6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300" spc="-60" dirty="0">
                <a:solidFill>
                  <a:srgbClr val="FFFFFF"/>
                </a:solidFill>
                <a:latin typeface="Tahoma"/>
                <a:cs typeface="Tahoma"/>
              </a:rPr>
              <a:t>eight</a:t>
            </a:r>
            <a:endParaRPr sz="1300">
              <a:latin typeface="Tahoma"/>
              <a:cs typeface="Tahoma"/>
            </a:endParaRPr>
          </a:p>
          <a:p>
            <a:pPr marL="691515" marR="459740">
              <a:lnSpc>
                <a:spcPct val="1026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weigh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myself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same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time,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using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same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scale.</a:t>
            </a:r>
            <a:endParaRPr sz="1300">
              <a:latin typeface="Tahoma"/>
              <a:cs typeface="Tahoma"/>
            </a:endParaRPr>
          </a:p>
          <a:p>
            <a:pPr marL="691515" marR="556260">
              <a:lnSpc>
                <a:spcPct val="102600"/>
              </a:lnSpc>
              <a:spcBef>
                <a:spcPts val="645"/>
              </a:spcBef>
              <a:tabLst>
                <a:tab pos="2423160" algn="l"/>
              </a:tabLst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reach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and/or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stay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body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weight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691515" marR="57785">
              <a:lnSpc>
                <a:spcPct val="102600"/>
              </a:lnSpc>
              <a:spcBef>
                <a:spcPts val="645"/>
              </a:spcBef>
              <a:tabLst>
                <a:tab pos="2629535" algn="l"/>
                <a:tab pos="3683635" algn="l"/>
              </a:tabLst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gain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weight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straight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days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gain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pounds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y.</a:t>
            </a:r>
            <a:endParaRPr sz="1300">
              <a:latin typeface="Tahoma"/>
              <a:cs typeface="Tahoma"/>
            </a:endParaRPr>
          </a:p>
          <a:p>
            <a:pPr marL="691515">
              <a:lnSpc>
                <a:spcPct val="100000"/>
              </a:lnSpc>
              <a:spcBef>
                <a:spcPts val="985"/>
              </a:spcBef>
            </a:pP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Symptoms</a:t>
            </a:r>
            <a:endParaRPr sz="1300">
              <a:latin typeface="Tahoma"/>
              <a:cs typeface="Tahoma"/>
            </a:endParaRPr>
          </a:p>
          <a:p>
            <a:pPr marL="351155">
              <a:lnSpc>
                <a:spcPts val="350"/>
              </a:lnSpc>
            </a:pPr>
            <a:endParaRPr sz="1300">
              <a:latin typeface="Tahoma"/>
              <a:cs typeface="Tahoma"/>
            </a:endParaRPr>
          </a:p>
          <a:p>
            <a:pPr marL="691515" marR="208279">
              <a:lnSpc>
                <a:spcPct val="102600"/>
              </a:lnSpc>
              <a:spcBef>
                <a:spcPts val="21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feet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ankles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every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signs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swelling.</a:t>
            </a:r>
            <a:endParaRPr sz="1300">
              <a:latin typeface="Tahoma"/>
              <a:cs typeface="Tahoma"/>
            </a:endParaRPr>
          </a:p>
          <a:p>
            <a:pPr marL="691515" indent="-635">
              <a:lnSpc>
                <a:spcPct val="100000"/>
              </a:lnSpc>
              <a:spcBef>
                <a:spcPts val="68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691515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Medicine</a:t>
            </a:r>
            <a:endParaRPr sz="1300">
              <a:latin typeface="Tahoma"/>
              <a:cs typeface="Tahoma"/>
            </a:endParaRPr>
          </a:p>
          <a:p>
            <a:pPr marL="691515" marR="40005">
              <a:lnSpc>
                <a:spcPct val="144100"/>
              </a:lnSpc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medicine(s)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problems.</a:t>
            </a:r>
            <a:endParaRPr sz="1300">
              <a:latin typeface="Tahoma"/>
              <a:cs typeface="Tahoma"/>
            </a:endParaRPr>
          </a:p>
          <a:p>
            <a:pPr marL="690880">
              <a:lnSpc>
                <a:spcPct val="100000"/>
              </a:lnSpc>
              <a:spcBef>
                <a:spcPts val="68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questions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when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understand.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38591" y="215043"/>
            <a:ext cx="1287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i="1" spc="-105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1200" b="1" i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i="1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i="1" spc="-6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i="1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6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b="1" i="1" spc="-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i="1" spc="1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i="1" spc="-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i="1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50178" y="6599237"/>
            <a:ext cx="319214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E0E4F3"/>
                </a:solidFill>
                <a:latin typeface="Tahoma"/>
                <a:cs typeface="Tahoma"/>
              </a:rPr>
              <a:t>Rest</a:t>
            </a:r>
            <a:endParaRPr sz="1300">
              <a:latin typeface="Tahoma"/>
              <a:cs typeface="Tahoma"/>
            </a:endParaRPr>
          </a:p>
          <a:p>
            <a:pPr marL="12700" marR="130175">
              <a:lnSpc>
                <a:spcPct val="1026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enough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rest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night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breaks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during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need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them.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If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trouble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sleeping,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 rot="19320000">
            <a:off x="571263" y="2217342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 rot="19980000">
            <a:off x="657376" y="2163944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 rot="20580000">
            <a:off x="736961" y="2131791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 rot="21000000">
            <a:off x="805999" y="2114994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 rot="60000">
            <a:off x="899978" y="2106353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8193" y="2337730"/>
            <a:ext cx="625253" cy="581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216" y="4163504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5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50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5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9216" y="4173623"/>
            <a:ext cx="412750" cy="402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138" y="4490326"/>
            <a:ext cx="312862" cy="29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223" y="4163504"/>
            <a:ext cx="342840" cy="3526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0734" y="4451946"/>
            <a:ext cx="50422" cy="42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3927" y="4484284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10717" y="9296"/>
                </a:moveTo>
                <a:lnTo>
                  <a:pt x="8574" y="9296"/>
                </a:lnTo>
                <a:lnTo>
                  <a:pt x="9450" y="9867"/>
                </a:lnTo>
                <a:lnTo>
                  <a:pt x="10717" y="9296"/>
                </a:lnTo>
                <a:close/>
              </a:path>
              <a:path w="15240" h="10160">
                <a:moveTo>
                  <a:pt x="4955" y="0"/>
                </a:moveTo>
                <a:lnTo>
                  <a:pt x="0" y="3276"/>
                </a:lnTo>
                <a:lnTo>
                  <a:pt x="421" y="4762"/>
                </a:lnTo>
                <a:lnTo>
                  <a:pt x="1068" y="5524"/>
                </a:lnTo>
                <a:lnTo>
                  <a:pt x="5475" y="8496"/>
                </a:lnTo>
                <a:lnTo>
                  <a:pt x="8130" y="9296"/>
                </a:lnTo>
                <a:lnTo>
                  <a:pt x="8574" y="9296"/>
                </a:lnTo>
                <a:lnTo>
                  <a:pt x="1678" y="4800"/>
                </a:lnTo>
                <a:lnTo>
                  <a:pt x="1234" y="4165"/>
                </a:lnTo>
                <a:lnTo>
                  <a:pt x="992" y="3276"/>
                </a:lnTo>
                <a:lnTo>
                  <a:pt x="1119" y="2895"/>
                </a:lnTo>
                <a:lnTo>
                  <a:pt x="2288" y="1625"/>
                </a:lnTo>
                <a:lnTo>
                  <a:pt x="4116" y="977"/>
                </a:lnTo>
                <a:lnTo>
                  <a:pt x="5818" y="876"/>
                </a:lnTo>
                <a:lnTo>
                  <a:pt x="5780" y="457"/>
                </a:lnTo>
                <a:lnTo>
                  <a:pt x="4955" y="0"/>
                </a:lnTo>
                <a:close/>
              </a:path>
              <a:path w="15240" h="10160">
                <a:moveTo>
                  <a:pt x="14518" y="6604"/>
                </a:moveTo>
                <a:lnTo>
                  <a:pt x="12714" y="8394"/>
                </a:lnTo>
                <a:lnTo>
                  <a:pt x="10717" y="9296"/>
                </a:lnTo>
                <a:lnTo>
                  <a:pt x="12435" y="9296"/>
                </a:lnTo>
                <a:lnTo>
                  <a:pt x="14049" y="8394"/>
                </a:lnTo>
                <a:lnTo>
                  <a:pt x="15102" y="7404"/>
                </a:lnTo>
                <a:lnTo>
                  <a:pt x="14746" y="6870"/>
                </a:lnTo>
                <a:lnTo>
                  <a:pt x="14518" y="6604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6572" y="4487288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2628" y="1295"/>
                </a:lnTo>
                <a:lnTo>
                  <a:pt x="3187" y="1625"/>
                </a:lnTo>
                <a:lnTo>
                  <a:pt x="3632" y="1955"/>
                </a:lnTo>
                <a:lnTo>
                  <a:pt x="3492" y="1600"/>
                </a:lnTo>
                <a:lnTo>
                  <a:pt x="3213" y="1257"/>
                </a:lnTo>
                <a:lnTo>
                  <a:pt x="2603" y="647"/>
                </a:lnTo>
                <a:lnTo>
                  <a:pt x="1663" y="457"/>
                </a:lnTo>
                <a:lnTo>
                  <a:pt x="761" y="228"/>
                </a:lnTo>
                <a:lnTo>
                  <a:pt x="0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9710" y="4484156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2159" y="0"/>
                </a:moveTo>
                <a:lnTo>
                  <a:pt x="203" y="38"/>
                </a:lnTo>
                <a:lnTo>
                  <a:pt x="4025" y="1816"/>
                </a:lnTo>
                <a:lnTo>
                  <a:pt x="4889" y="2133"/>
                </a:lnTo>
                <a:lnTo>
                  <a:pt x="5765" y="2527"/>
                </a:lnTo>
                <a:lnTo>
                  <a:pt x="6858" y="3124"/>
                </a:lnTo>
                <a:lnTo>
                  <a:pt x="7620" y="3352"/>
                </a:lnTo>
                <a:lnTo>
                  <a:pt x="8521" y="3594"/>
                </a:lnTo>
                <a:lnTo>
                  <a:pt x="9461" y="3771"/>
                </a:lnTo>
                <a:lnTo>
                  <a:pt x="8826" y="3200"/>
                </a:lnTo>
                <a:lnTo>
                  <a:pt x="7975" y="2641"/>
                </a:lnTo>
                <a:lnTo>
                  <a:pt x="4838" y="965"/>
                </a:lnTo>
                <a:lnTo>
                  <a:pt x="2159" y="0"/>
                </a:lnTo>
                <a:close/>
              </a:path>
              <a:path w="9525" h="3810">
                <a:moveTo>
                  <a:pt x="0" y="584"/>
                </a:moveTo>
                <a:lnTo>
                  <a:pt x="38" y="1003"/>
                </a:lnTo>
                <a:lnTo>
                  <a:pt x="762" y="1003"/>
                </a:lnTo>
                <a:lnTo>
                  <a:pt x="0" y="584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0688" y="4476026"/>
            <a:ext cx="14059" cy="9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9673" y="447581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270" y="0"/>
                </a:moveTo>
                <a:lnTo>
                  <a:pt x="731" y="977"/>
                </a:lnTo>
                <a:lnTo>
                  <a:pt x="254" y="2158"/>
                </a:lnTo>
                <a:lnTo>
                  <a:pt x="0" y="4025"/>
                </a:lnTo>
                <a:lnTo>
                  <a:pt x="2692" y="6870"/>
                </a:lnTo>
                <a:lnTo>
                  <a:pt x="7556" y="9677"/>
                </a:lnTo>
                <a:lnTo>
                  <a:pt x="9461" y="10426"/>
                </a:lnTo>
                <a:lnTo>
                  <a:pt x="12750" y="10426"/>
                </a:lnTo>
                <a:lnTo>
                  <a:pt x="12598" y="10401"/>
                </a:lnTo>
                <a:lnTo>
                  <a:pt x="9359" y="9575"/>
                </a:lnTo>
                <a:lnTo>
                  <a:pt x="4864" y="7035"/>
                </a:lnTo>
                <a:lnTo>
                  <a:pt x="3467" y="5930"/>
                </a:lnTo>
                <a:lnTo>
                  <a:pt x="1955" y="4610"/>
                </a:lnTo>
                <a:lnTo>
                  <a:pt x="1016" y="3695"/>
                </a:lnTo>
                <a:lnTo>
                  <a:pt x="1244" y="2146"/>
                </a:lnTo>
                <a:lnTo>
                  <a:pt x="1824" y="901"/>
                </a:lnTo>
                <a:lnTo>
                  <a:pt x="2247" y="215"/>
                </a:lnTo>
                <a:lnTo>
                  <a:pt x="1270" y="0"/>
                </a:lnTo>
                <a:close/>
              </a:path>
              <a:path w="15875" h="10795">
                <a:moveTo>
                  <a:pt x="14960" y="7861"/>
                </a:moveTo>
                <a:lnTo>
                  <a:pt x="12598" y="10401"/>
                </a:lnTo>
                <a:lnTo>
                  <a:pt x="12829" y="10401"/>
                </a:lnTo>
                <a:lnTo>
                  <a:pt x="14160" y="9969"/>
                </a:lnTo>
                <a:lnTo>
                  <a:pt x="15392" y="8775"/>
                </a:lnTo>
                <a:lnTo>
                  <a:pt x="15125" y="8153"/>
                </a:lnTo>
                <a:lnTo>
                  <a:pt x="14960" y="7861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9042" y="447637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5">
                <a:moveTo>
                  <a:pt x="0" y="0"/>
                </a:moveTo>
                <a:lnTo>
                  <a:pt x="3441" y="2082"/>
                </a:lnTo>
                <a:lnTo>
                  <a:pt x="5854" y="5054"/>
                </a:lnTo>
                <a:lnTo>
                  <a:pt x="7010" y="6934"/>
                </a:lnTo>
                <a:lnTo>
                  <a:pt x="7404" y="5981"/>
                </a:lnTo>
                <a:lnTo>
                  <a:pt x="6896" y="4952"/>
                </a:lnTo>
                <a:lnTo>
                  <a:pt x="5130" y="3060"/>
                </a:lnTo>
                <a:lnTo>
                  <a:pt x="3683" y="2044"/>
                </a:lnTo>
                <a:lnTo>
                  <a:pt x="1397" y="711"/>
                </a:lnTo>
                <a:lnTo>
                  <a:pt x="0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2606" y="4473963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0"/>
                </a:moveTo>
                <a:lnTo>
                  <a:pt x="1231" y="317"/>
                </a:lnTo>
                <a:lnTo>
                  <a:pt x="1955" y="508"/>
                </a:lnTo>
                <a:lnTo>
                  <a:pt x="1143" y="228"/>
                </a:lnTo>
                <a:lnTo>
                  <a:pt x="457" y="50"/>
                </a:lnTo>
                <a:lnTo>
                  <a:pt x="0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7874" y="4454245"/>
            <a:ext cx="15293" cy="8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6998" y="4457795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4432" y="4737"/>
                </a:moveTo>
                <a:lnTo>
                  <a:pt x="4305" y="5689"/>
                </a:lnTo>
                <a:lnTo>
                  <a:pt x="5613" y="5867"/>
                </a:lnTo>
                <a:lnTo>
                  <a:pt x="10337" y="5981"/>
                </a:lnTo>
                <a:lnTo>
                  <a:pt x="12064" y="5829"/>
                </a:lnTo>
                <a:lnTo>
                  <a:pt x="14427" y="5194"/>
                </a:lnTo>
                <a:lnTo>
                  <a:pt x="10744" y="5194"/>
                </a:lnTo>
                <a:lnTo>
                  <a:pt x="7137" y="5092"/>
                </a:lnTo>
                <a:lnTo>
                  <a:pt x="4432" y="4737"/>
                </a:lnTo>
                <a:close/>
              </a:path>
              <a:path w="17780" h="6350">
                <a:moveTo>
                  <a:pt x="927" y="1752"/>
                </a:moveTo>
                <a:lnTo>
                  <a:pt x="0" y="2031"/>
                </a:lnTo>
                <a:lnTo>
                  <a:pt x="355" y="3644"/>
                </a:lnTo>
                <a:lnTo>
                  <a:pt x="1574" y="5359"/>
                </a:lnTo>
                <a:lnTo>
                  <a:pt x="4305" y="5689"/>
                </a:lnTo>
                <a:lnTo>
                  <a:pt x="4432" y="4737"/>
                </a:lnTo>
                <a:lnTo>
                  <a:pt x="2019" y="4394"/>
                </a:lnTo>
                <a:lnTo>
                  <a:pt x="1257" y="3124"/>
                </a:lnTo>
                <a:lnTo>
                  <a:pt x="927" y="1752"/>
                </a:lnTo>
                <a:close/>
              </a:path>
              <a:path w="17780" h="6350">
                <a:moveTo>
                  <a:pt x="16344" y="0"/>
                </a:moveTo>
                <a:lnTo>
                  <a:pt x="16625" y="825"/>
                </a:lnTo>
                <a:lnTo>
                  <a:pt x="16720" y="1752"/>
                </a:lnTo>
                <a:lnTo>
                  <a:pt x="16624" y="2235"/>
                </a:lnTo>
                <a:lnTo>
                  <a:pt x="16103" y="2908"/>
                </a:lnTo>
                <a:lnTo>
                  <a:pt x="15571" y="3644"/>
                </a:lnTo>
                <a:lnTo>
                  <a:pt x="14579" y="4165"/>
                </a:lnTo>
                <a:lnTo>
                  <a:pt x="10744" y="5194"/>
                </a:lnTo>
                <a:lnTo>
                  <a:pt x="14427" y="5194"/>
                </a:lnTo>
                <a:lnTo>
                  <a:pt x="14935" y="5054"/>
                </a:lnTo>
                <a:lnTo>
                  <a:pt x="16141" y="4470"/>
                </a:lnTo>
                <a:lnTo>
                  <a:pt x="17411" y="2768"/>
                </a:lnTo>
                <a:lnTo>
                  <a:pt x="17554" y="2235"/>
                </a:lnTo>
                <a:lnTo>
                  <a:pt x="17513" y="825"/>
                </a:lnTo>
                <a:lnTo>
                  <a:pt x="17157" y="520"/>
                </a:lnTo>
                <a:lnTo>
                  <a:pt x="16763" y="241"/>
                </a:lnTo>
                <a:lnTo>
                  <a:pt x="16344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7769" y="445323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4521" y="596"/>
                </a:moveTo>
                <a:lnTo>
                  <a:pt x="2781" y="1041"/>
                </a:lnTo>
                <a:lnTo>
                  <a:pt x="1172" y="1701"/>
                </a:lnTo>
                <a:lnTo>
                  <a:pt x="0" y="2400"/>
                </a:lnTo>
                <a:lnTo>
                  <a:pt x="1451" y="1689"/>
                </a:lnTo>
                <a:lnTo>
                  <a:pt x="2920" y="1041"/>
                </a:lnTo>
                <a:lnTo>
                  <a:pt x="4521" y="596"/>
                </a:lnTo>
                <a:close/>
              </a:path>
              <a:path w="12065" h="2539">
                <a:moveTo>
                  <a:pt x="9334" y="0"/>
                </a:moveTo>
                <a:lnTo>
                  <a:pt x="10858" y="127"/>
                </a:lnTo>
                <a:lnTo>
                  <a:pt x="11468" y="215"/>
                </a:lnTo>
                <a:lnTo>
                  <a:pt x="10782" y="88"/>
                </a:lnTo>
                <a:lnTo>
                  <a:pt x="9334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9947" y="4495413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409" y="0"/>
                </a:moveTo>
                <a:lnTo>
                  <a:pt x="342" y="254"/>
                </a:lnTo>
                <a:lnTo>
                  <a:pt x="63" y="1397"/>
                </a:lnTo>
                <a:lnTo>
                  <a:pt x="0" y="2705"/>
                </a:lnTo>
                <a:lnTo>
                  <a:pt x="228" y="4114"/>
                </a:lnTo>
                <a:lnTo>
                  <a:pt x="1295" y="9004"/>
                </a:lnTo>
                <a:lnTo>
                  <a:pt x="8851" y="8229"/>
                </a:lnTo>
                <a:lnTo>
                  <a:pt x="12128" y="8229"/>
                </a:lnTo>
                <a:lnTo>
                  <a:pt x="12128" y="7620"/>
                </a:lnTo>
                <a:lnTo>
                  <a:pt x="1549" y="7620"/>
                </a:lnTo>
                <a:lnTo>
                  <a:pt x="1168" y="3937"/>
                </a:lnTo>
                <a:lnTo>
                  <a:pt x="961" y="2705"/>
                </a:lnTo>
                <a:lnTo>
                  <a:pt x="1041" y="1104"/>
                </a:lnTo>
                <a:lnTo>
                  <a:pt x="1409" y="0"/>
                </a:lnTo>
                <a:close/>
              </a:path>
              <a:path w="12700" h="9525">
                <a:moveTo>
                  <a:pt x="12128" y="8229"/>
                </a:moveTo>
                <a:lnTo>
                  <a:pt x="8851" y="8229"/>
                </a:lnTo>
                <a:lnTo>
                  <a:pt x="12128" y="8318"/>
                </a:lnTo>
                <a:close/>
              </a:path>
              <a:path w="12700" h="9525">
                <a:moveTo>
                  <a:pt x="12128" y="7353"/>
                </a:moveTo>
                <a:lnTo>
                  <a:pt x="1549" y="7620"/>
                </a:lnTo>
                <a:lnTo>
                  <a:pt x="12128" y="7620"/>
                </a:lnTo>
                <a:lnTo>
                  <a:pt x="12128" y="7353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0288" y="4494773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824" y="0"/>
                </a:lnTo>
              </a:path>
            </a:pathLst>
          </a:custGeom>
          <a:ln w="3175">
            <a:solidFill>
              <a:srgbClr val="FDD2B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0430" y="44944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358" y="0"/>
                </a:moveTo>
                <a:lnTo>
                  <a:pt x="165" y="304"/>
                </a:lnTo>
                <a:lnTo>
                  <a:pt x="0" y="787"/>
                </a:lnTo>
                <a:lnTo>
                  <a:pt x="1104" y="508"/>
                </a:lnTo>
                <a:lnTo>
                  <a:pt x="1257" y="165"/>
                </a:lnTo>
                <a:lnTo>
                  <a:pt x="1358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0814" y="449330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765" y="0"/>
                </a:moveTo>
                <a:lnTo>
                  <a:pt x="266" y="419"/>
                </a:lnTo>
                <a:lnTo>
                  <a:pt x="0" y="927"/>
                </a:lnTo>
                <a:lnTo>
                  <a:pt x="1295" y="584"/>
                </a:lnTo>
                <a:lnTo>
                  <a:pt x="1600" y="177"/>
                </a:lnTo>
                <a:lnTo>
                  <a:pt x="1765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1081" y="449275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816" y="0"/>
                </a:moveTo>
                <a:lnTo>
                  <a:pt x="368" y="419"/>
                </a:lnTo>
                <a:lnTo>
                  <a:pt x="0" y="965"/>
                </a:lnTo>
                <a:lnTo>
                  <a:pt x="1498" y="546"/>
                </a:lnTo>
                <a:lnTo>
                  <a:pt x="1841" y="203"/>
                </a:lnTo>
                <a:lnTo>
                  <a:pt x="2031" y="63"/>
                </a:lnTo>
                <a:lnTo>
                  <a:pt x="1816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1443" y="44925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495" y="0"/>
                </a:moveTo>
                <a:lnTo>
                  <a:pt x="317" y="177"/>
                </a:lnTo>
                <a:lnTo>
                  <a:pt x="0" y="584"/>
                </a:lnTo>
                <a:lnTo>
                  <a:pt x="1447" y="165"/>
                </a:lnTo>
                <a:lnTo>
                  <a:pt x="914" y="25"/>
                </a:lnTo>
                <a:lnTo>
                  <a:pt x="495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9472" y="4492777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5">
                <a:moveTo>
                  <a:pt x="4660" y="2844"/>
                </a:moveTo>
                <a:lnTo>
                  <a:pt x="6197" y="4114"/>
                </a:lnTo>
                <a:lnTo>
                  <a:pt x="6604" y="5143"/>
                </a:lnTo>
                <a:lnTo>
                  <a:pt x="6692" y="5765"/>
                </a:lnTo>
                <a:lnTo>
                  <a:pt x="6959" y="6222"/>
                </a:lnTo>
                <a:lnTo>
                  <a:pt x="7124" y="6451"/>
                </a:lnTo>
                <a:lnTo>
                  <a:pt x="7162" y="5486"/>
                </a:lnTo>
                <a:lnTo>
                  <a:pt x="6680" y="4559"/>
                </a:lnTo>
                <a:lnTo>
                  <a:pt x="5905" y="3670"/>
                </a:lnTo>
                <a:lnTo>
                  <a:pt x="4660" y="2844"/>
                </a:lnTo>
                <a:close/>
              </a:path>
              <a:path w="7619" h="6985">
                <a:moveTo>
                  <a:pt x="0" y="0"/>
                </a:moveTo>
                <a:lnTo>
                  <a:pt x="355" y="203"/>
                </a:lnTo>
                <a:lnTo>
                  <a:pt x="901" y="558"/>
                </a:lnTo>
                <a:lnTo>
                  <a:pt x="1816" y="1015"/>
                </a:lnTo>
                <a:lnTo>
                  <a:pt x="939" y="469"/>
                </a:lnTo>
                <a:lnTo>
                  <a:pt x="2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49359" y="449256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5">
                <a:moveTo>
                  <a:pt x="6801" y="5981"/>
                </a:moveTo>
                <a:lnTo>
                  <a:pt x="6763" y="6629"/>
                </a:lnTo>
                <a:lnTo>
                  <a:pt x="7170" y="6667"/>
                </a:lnTo>
                <a:lnTo>
                  <a:pt x="6941" y="6210"/>
                </a:lnTo>
                <a:lnTo>
                  <a:pt x="6801" y="5981"/>
                </a:lnTo>
                <a:close/>
              </a:path>
              <a:path w="7619" h="6985">
                <a:moveTo>
                  <a:pt x="553" y="0"/>
                </a:moveTo>
                <a:lnTo>
                  <a:pt x="108" y="203"/>
                </a:lnTo>
                <a:lnTo>
                  <a:pt x="388" y="304"/>
                </a:lnTo>
                <a:lnTo>
                  <a:pt x="1937" y="1231"/>
                </a:lnTo>
                <a:lnTo>
                  <a:pt x="3156" y="1879"/>
                </a:lnTo>
                <a:lnTo>
                  <a:pt x="4071" y="2489"/>
                </a:lnTo>
                <a:lnTo>
                  <a:pt x="4769" y="3060"/>
                </a:lnTo>
                <a:lnTo>
                  <a:pt x="6014" y="3886"/>
                </a:lnTo>
                <a:lnTo>
                  <a:pt x="5100" y="2832"/>
                </a:lnTo>
                <a:lnTo>
                  <a:pt x="3779" y="1866"/>
                </a:lnTo>
                <a:lnTo>
                  <a:pt x="1772" y="635"/>
                </a:lnTo>
                <a:lnTo>
                  <a:pt x="553" y="0"/>
                </a:lnTo>
                <a:close/>
              </a:path>
              <a:path w="7619" h="6985">
                <a:moveTo>
                  <a:pt x="108" y="203"/>
                </a:moveTo>
                <a:lnTo>
                  <a:pt x="1010" y="762"/>
                </a:lnTo>
                <a:lnTo>
                  <a:pt x="108" y="203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48694" y="449237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38" y="0"/>
                </a:moveTo>
                <a:lnTo>
                  <a:pt x="0" y="203"/>
                </a:lnTo>
                <a:lnTo>
                  <a:pt x="406" y="381"/>
                </a:lnTo>
                <a:lnTo>
                  <a:pt x="774" y="393"/>
                </a:lnTo>
                <a:lnTo>
                  <a:pt x="1219" y="190"/>
                </a:lnTo>
                <a:lnTo>
                  <a:pt x="838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48156" y="44921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01" y="0"/>
                </a:moveTo>
                <a:lnTo>
                  <a:pt x="89" y="177"/>
                </a:lnTo>
                <a:lnTo>
                  <a:pt x="343" y="381"/>
                </a:lnTo>
                <a:lnTo>
                  <a:pt x="1055" y="241"/>
                </a:lnTo>
                <a:lnTo>
                  <a:pt x="1194" y="177"/>
                </a:lnTo>
                <a:lnTo>
                  <a:pt x="801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5512" y="449173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58" y="0"/>
                </a:lnTo>
              </a:path>
            </a:pathLst>
          </a:custGeom>
          <a:ln w="3175">
            <a:solidFill>
              <a:srgbClr val="FDD2B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4840" y="449116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457" y="152"/>
                </a:lnTo>
                <a:lnTo>
                  <a:pt x="1219" y="12"/>
                </a:lnTo>
                <a:lnTo>
                  <a:pt x="0" y="0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2009" y="4491164"/>
            <a:ext cx="14103" cy="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2076" y="449884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581" y="0"/>
                </a:moveTo>
                <a:lnTo>
                  <a:pt x="1460" y="3924"/>
                </a:lnTo>
                <a:lnTo>
                  <a:pt x="0" y="3924"/>
                </a:lnTo>
                <a:lnTo>
                  <a:pt x="0" y="4876"/>
                </a:lnTo>
                <a:lnTo>
                  <a:pt x="3581" y="4800"/>
                </a:lnTo>
                <a:lnTo>
                  <a:pt x="4508" y="495"/>
                </a:lnTo>
                <a:lnTo>
                  <a:pt x="4007" y="355"/>
                </a:lnTo>
                <a:lnTo>
                  <a:pt x="3581" y="0"/>
                </a:lnTo>
                <a:close/>
              </a:path>
              <a:path w="5080" h="5079">
                <a:moveTo>
                  <a:pt x="4022" y="342"/>
                </a:move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7574" y="4483722"/>
            <a:ext cx="15468" cy="117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6482" y="4482387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09" h="13970">
                <a:moveTo>
                  <a:pt x="2413" y="2667"/>
                </a:moveTo>
                <a:lnTo>
                  <a:pt x="266" y="4762"/>
                </a:lnTo>
                <a:lnTo>
                  <a:pt x="0" y="7010"/>
                </a:lnTo>
                <a:lnTo>
                  <a:pt x="1092" y="8788"/>
                </a:lnTo>
                <a:lnTo>
                  <a:pt x="2133" y="10553"/>
                </a:lnTo>
                <a:lnTo>
                  <a:pt x="4318" y="11874"/>
                </a:lnTo>
                <a:lnTo>
                  <a:pt x="6883" y="12750"/>
                </a:lnTo>
                <a:lnTo>
                  <a:pt x="10604" y="13970"/>
                </a:lnTo>
                <a:lnTo>
                  <a:pt x="13093" y="13881"/>
                </a:lnTo>
                <a:lnTo>
                  <a:pt x="14401" y="13639"/>
                </a:lnTo>
                <a:lnTo>
                  <a:pt x="14958" y="13233"/>
                </a:lnTo>
                <a:lnTo>
                  <a:pt x="11531" y="13233"/>
                </a:lnTo>
                <a:lnTo>
                  <a:pt x="9677" y="12687"/>
                </a:lnTo>
                <a:lnTo>
                  <a:pt x="7175" y="11836"/>
                </a:lnTo>
                <a:lnTo>
                  <a:pt x="4737" y="11036"/>
                </a:lnTo>
                <a:lnTo>
                  <a:pt x="2755" y="9753"/>
                </a:lnTo>
                <a:lnTo>
                  <a:pt x="1892" y="8293"/>
                </a:lnTo>
                <a:lnTo>
                  <a:pt x="1177" y="7010"/>
                </a:lnTo>
                <a:lnTo>
                  <a:pt x="1155" y="5308"/>
                </a:lnTo>
                <a:lnTo>
                  <a:pt x="3420" y="3009"/>
                </a:lnTo>
                <a:lnTo>
                  <a:pt x="2743" y="3009"/>
                </a:lnTo>
                <a:lnTo>
                  <a:pt x="2413" y="2667"/>
                </a:lnTo>
                <a:close/>
              </a:path>
              <a:path w="16509" h="13970">
                <a:moveTo>
                  <a:pt x="15938" y="10363"/>
                </a:moveTo>
                <a:lnTo>
                  <a:pt x="14986" y="12052"/>
                </a:lnTo>
                <a:lnTo>
                  <a:pt x="14033" y="12750"/>
                </a:lnTo>
                <a:lnTo>
                  <a:pt x="11531" y="13233"/>
                </a:lnTo>
                <a:lnTo>
                  <a:pt x="14958" y="13233"/>
                </a:lnTo>
                <a:lnTo>
                  <a:pt x="15481" y="12852"/>
                </a:lnTo>
                <a:lnTo>
                  <a:pt x="16433" y="11366"/>
                </a:lnTo>
                <a:lnTo>
                  <a:pt x="15938" y="10363"/>
                </a:lnTo>
                <a:close/>
              </a:path>
              <a:path w="16509" h="13970">
                <a:moveTo>
                  <a:pt x="13208" y="3302"/>
                </a:moveTo>
                <a:lnTo>
                  <a:pt x="12915" y="3848"/>
                </a:lnTo>
                <a:lnTo>
                  <a:pt x="13614" y="4229"/>
                </a:lnTo>
                <a:lnTo>
                  <a:pt x="14198" y="4584"/>
                </a:lnTo>
                <a:lnTo>
                  <a:pt x="15433" y="5499"/>
                </a:lnTo>
                <a:lnTo>
                  <a:pt x="15989" y="6019"/>
                </a:lnTo>
                <a:lnTo>
                  <a:pt x="16497" y="6616"/>
                </a:lnTo>
                <a:lnTo>
                  <a:pt x="15808" y="5448"/>
                </a:lnTo>
                <a:lnTo>
                  <a:pt x="14820" y="4229"/>
                </a:lnTo>
                <a:lnTo>
                  <a:pt x="13208" y="3302"/>
                </a:lnTo>
                <a:close/>
              </a:path>
              <a:path w="16509" h="13970">
                <a:moveTo>
                  <a:pt x="8585" y="0"/>
                </a:moveTo>
                <a:lnTo>
                  <a:pt x="5842" y="571"/>
                </a:lnTo>
                <a:lnTo>
                  <a:pt x="9169" y="1993"/>
                </a:lnTo>
                <a:lnTo>
                  <a:pt x="11049" y="2832"/>
                </a:lnTo>
                <a:lnTo>
                  <a:pt x="12915" y="3848"/>
                </a:lnTo>
                <a:lnTo>
                  <a:pt x="13208" y="3302"/>
                </a:lnTo>
                <a:lnTo>
                  <a:pt x="10932" y="1981"/>
                </a:lnTo>
                <a:lnTo>
                  <a:pt x="8585" y="0"/>
                </a:lnTo>
                <a:close/>
              </a:path>
              <a:path w="16509" h="13970">
                <a:moveTo>
                  <a:pt x="3835" y="1473"/>
                </a:moveTo>
                <a:lnTo>
                  <a:pt x="3365" y="1778"/>
                </a:lnTo>
                <a:lnTo>
                  <a:pt x="2895" y="2171"/>
                </a:lnTo>
                <a:lnTo>
                  <a:pt x="2413" y="2667"/>
                </a:lnTo>
                <a:lnTo>
                  <a:pt x="2743" y="3009"/>
                </a:lnTo>
                <a:lnTo>
                  <a:pt x="3420" y="3009"/>
                </a:lnTo>
                <a:lnTo>
                  <a:pt x="3775" y="2667"/>
                </a:lnTo>
                <a:lnTo>
                  <a:pt x="4279" y="2286"/>
                </a:lnTo>
                <a:lnTo>
                  <a:pt x="4826" y="1981"/>
                </a:lnTo>
                <a:lnTo>
                  <a:pt x="3835" y="1473"/>
                </a:lnTo>
                <a:close/>
              </a:path>
            </a:pathLst>
          </a:custGeom>
          <a:solidFill>
            <a:srgbClr val="FDD2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70317" y="4482960"/>
            <a:ext cx="13707" cy="108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7567" y="4172172"/>
            <a:ext cx="184930" cy="2018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2721" y="4117185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870" y="505627"/>
                </a:moveTo>
                <a:lnTo>
                  <a:pt x="213686" y="502576"/>
                </a:lnTo>
                <a:lnTo>
                  <a:pt x="175789" y="493601"/>
                </a:lnTo>
                <a:lnTo>
                  <a:pt x="139827" y="478970"/>
                </a:lnTo>
                <a:lnTo>
                  <a:pt x="106447" y="458950"/>
                </a:lnTo>
                <a:lnTo>
                  <a:pt x="76294" y="433810"/>
                </a:lnTo>
                <a:lnTo>
                  <a:pt x="50006" y="403348"/>
                </a:lnTo>
                <a:lnTo>
                  <a:pt x="29077" y="370104"/>
                </a:lnTo>
                <a:lnTo>
                  <a:pt x="13662" y="334600"/>
                </a:lnTo>
                <a:lnTo>
                  <a:pt x="3918" y="297356"/>
                </a:lnTo>
                <a:lnTo>
                  <a:pt x="0" y="258890"/>
                </a:lnTo>
                <a:lnTo>
                  <a:pt x="309" y="244997"/>
                </a:lnTo>
                <a:lnTo>
                  <a:pt x="5048" y="204746"/>
                </a:lnTo>
                <a:lnTo>
                  <a:pt x="15311" y="166897"/>
                </a:lnTo>
                <a:lnTo>
                  <a:pt x="30850" y="131785"/>
                </a:lnTo>
                <a:lnTo>
                  <a:pt x="59346" y="89805"/>
                </a:lnTo>
                <a:lnTo>
                  <a:pt x="88542" y="61215"/>
                </a:lnTo>
                <a:lnTo>
                  <a:pt x="121357" y="37486"/>
                </a:lnTo>
                <a:lnTo>
                  <a:pt x="155926" y="19535"/>
                </a:lnTo>
                <a:lnTo>
                  <a:pt x="204190" y="4551"/>
                </a:lnTo>
                <a:lnTo>
                  <a:pt x="241603" y="0"/>
                </a:lnTo>
                <a:lnTo>
                  <a:pt x="256062" y="263"/>
                </a:lnTo>
                <a:lnTo>
                  <a:pt x="297447" y="4716"/>
                </a:lnTo>
                <a:lnTo>
                  <a:pt x="335753" y="14473"/>
                </a:lnTo>
                <a:lnTo>
                  <a:pt x="370868" y="29296"/>
                </a:lnTo>
                <a:lnTo>
                  <a:pt x="412528" y="56523"/>
                </a:lnTo>
                <a:lnTo>
                  <a:pt x="440217" y="82802"/>
                </a:lnTo>
                <a:lnTo>
                  <a:pt x="464276" y="113952"/>
                </a:lnTo>
                <a:lnTo>
                  <a:pt x="483082" y="148034"/>
                </a:lnTo>
                <a:lnTo>
                  <a:pt x="496402" y="184437"/>
                </a:lnTo>
                <a:lnTo>
                  <a:pt x="503999" y="222550"/>
                </a:lnTo>
                <a:lnTo>
                  <a:pt x="505770" y="248608"/>
                </a:lnTo>
                <a:lnTo>
                  <a:pt x="505446" y="262258"/>
                </a:lnTo>
                <a:lnTo>
                  <a:pt x="500594" y="302028"/>
                </a:lnTo>
                <a:lnTo>
                  <a:pt x="490117" y="339692"/>
                </a:lnTo>
                <a:lnTo>
                  <a:pt x="474269" y="374815"/>
                </a:lnTo>
                <a:lnTo>
                  <a:pt x="453303" y="406962"/>
                </a:lnTo>
                <a:lnTo>
                  <a:pt x="426501" y="436204"/>
                </a:lnTo>
                <a:lnTo>
                  <a:pt x="394577" y="461481"/>
                </a:lnTo>
                <a:lnTo>
                  <a:pt x="360549" y="481095"/>
                </a:lnTo>
                <a:lnTo>
                  <a:pt x="324802" y="495010"/>
                </a:lnTo>
                <a:lnTo>
                  <a:pt x="275132" y="504640"/>
                </a:lnTo>
                <a:lnTo>
                  <a:pt x="252870" y="505627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6576" y="4151006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20" y="434431"/>
                </a:lnTo>
                <a:lnTo>
                  <a:pt x="142425" y="424121"/>
                </a:lnTo>
                <a:lnTo>
                  <a:pt x="107393" y="407376"/>
                </a:lnTo>
                <a:lnTo>
                  <a:pt x="75687" y="384554"/>
                </a:lnTo>
                <a:lnTo>
                  <a:pt x="48094" y="355596"/>
                </a:lnTo>
                <a:lnTo>
                  <a:pt x="26356" y="322759"/>
                </a:lnTo>
                <a:lnTo>
                  <a:pt x="10966" y="287250"/>
                </a:lnTo>
                <a:lnTo>
                  <a:pt x="2136" y="249767"/>
                </a:lnTo>
                <a:lnTo>
                  <a:pt x="0" y="224027"/>
                </a:lnTo>
                <a:lnTo>
                  <a:pt x="360" y="210178"/>
                </a:lnTo>
                <a:lnTo>
                  <a:pt x="5837" y="170273"/>
                </a:lnTo>
                <a:lnTo>
                  <a:pt x="17645" y="133186"/>
                </a:lnTo>
                <a:lnTo>
                  <a:pt x="35453" y="99376"/>
                </a:lnTo>
                <a:lnTo>
                  <a:pt x="58931" y="69306"/>
                </a:lnTo>
                <a:lnTo>
                  <a:pt x="90504" y="42232"/>
                </a:lnTo>
                <a:lnTo>
                  <a:pt x="124343" y="21820"/>
                </a:lnTo>
                <a:lnTo>
                  <a:pt x="160006" y="8052"/>
                </a:lnTo>
                <a:lnTo>
                  <a:pt x="209625" y="0"/>
                </a:lnTo>
                <a:lnTo>
                  <a:pt x="224012" y="316"/>
                </a:lnTo>
                <a:lnTo>
                  <a:pt x="264916" y="5488"/>
                </a:lnTo>
                <a:lnTo>
                  <a:pt x="302300" y="16747"/>
                </a:lnTo>
                <a:lnTo>
                  <a:pt x="346367" y="40680"/>
                </a:lnTo>
                <a:lnTo>
                  <a:pt x="375942" y="66805"/>
                </a:lnTo>
                <a:lnTo>
                  <a:pt x="401624" y="99627"/>
                </a:lnTo>
                <a:lnTo>
                  <a:pt x="420364" y="133999"/>
                </a:lnTo>
                <a:lnTo>
                  <a:pt x="434858" y="181775"/>
                </a:lnTo>
                <a:lnTo>
                  <a:pt x="438089" y="218719"/>
                </a:lnTo>
                <a:lnTo>
                  <a:pt x="437694" y="231897"/>
                </a:lnTo>
                <a:lnTo>
                  <a:pt x="431883" y="270591"/>
                </a:lnTo>
                <a:lnTo>
                  <a:pt x="419407" y="307368"/>
                </a:lnTo>
                <a:lnTo>
                  <a:pt x="400624" y="341378"/>
                </a:lnTo>
                <a:lnTo>
                  <a:pt x="375893" y="371772"/>
                </a:lnTo>
                <a:lnTo>
                  <a:pt x="345198" y="397658"/>
                </a:lnTo>
                <a:lnTo>
                  <a:pt x="311391" y="417328"/>
                </a:lnTo>
                <a:lnTo>
                  <a:pt x="275164" y="430574"/>
                </a:lnTo>
                <a:lnTo>
                  <a:pt x="237209" y="437189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9216" y="5289867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5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50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5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9216" y="5289867"/>
            <a:ext cx="412750" cy="4127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2721" y="5243548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870" y="505627"/>
                </a:moveTo>
                <a:lnTo>
                  <a:pt x="213686" y="502576"/>
                </a:lnTo>
                <a:lnTo>
                  <a:pt x="175789" y="493601"/>
                </a:lnTo>
                <a:lnTo>
                  <a:pt x="139827" y="478970"/>
                </a:lnTo>
                <a:lnTo>
                  <a:pt x="106447" y="458951"/>
                </a:lnTo>
                <a:lnTo>
                  <a:pt x="76294" y="433811"/>
                </a:lnTo>
                <a:lnTo>
                  <a:pt x="50006" y="403348"/>
                </a:lnTo>
                <a:lnTo>
                  <a:pt x="29077" y="370105"/>
                </a:lnTo>
                <a:lnTo>
                  <a:pt x="13662" y="334601"/>
                </a:lnTo>
                <a:lnTo>
                  <a:pt x="3918" y="297356"/>
                </a:lnTo>
                <a:lnTo>
                  <a:pt x="0" y="258890"/>
                </a:lnTo>
                <a:lnTo>
                  <a:pt x="309" y="244996"/>
                </a:lnTo>
                <a:lnTo>
                  <a:pt x="5049" y="204745"/>
                </a:lnTo>
                <a:lnTo>
                  <a:pt x="15313" y="166898"/>
                </a:lnTo>
                <a:lnTo>
                  <a:pt x="30854" y="131788"/>
                </a:lnTo>
                <a:lnTo>
                  <a:pt x="59353" y="89809"/>
                </a:lnTo>
                <a:lnTo>
                  <a:pt x="88548" y="61218"/>
                </a:lnTo>
                <a:lnTo>
                  <a:pt x="121361" y="37486"/>
                </a:lnTo>
                <a:lnTo>
                  <a:pt x="155929" y="19534"/>
                </a:lnTo>
                <a:lnTo>
                  <a:pt x="204194" y="4551"/>
                </a:lnTo>
                <a:lnTo>
                  <a:pt x="241608" y="0"/>
                </a:lnTo>
                <a:lnTo>
                  <a:pt x="256066" y="264"/>
                </a:lnTo>
                <a:lnTo>
                  <a:pt x="297449" y="4716"/>
                </a:lnTo>
                <a:lnTo>
                  <a:pt x="335754" y="14475"/>
                </a:lnTo>
                <a:lnTo>
                  <a:pt x="370868" y="29299"/>
                </a:lnTo>
                <a:lnTo>
                  <a:pt x="412528" y="56532"/>
                </a:lnTo>
                <a:lnTo>
                  <a:pt x="440218" y="82816"/>
                </a:lnTo>
                <a:lnTo>
                  <a:pt x="464278" y="113965"/>
                </a:lnTo>
                <a:lnTo>
                  <a:pt x="483085" y="148046"/>
                </a:lnTo>
                <a:lnTo>
                  <a:pt x="496404" y="184448"/>
                </a:lnTo>
                <a:lnTo>
                  <a:pt x="504001" y="222561"/>
                </a:lnTo>
                <a:lnTo>
                  <a:pt x="505770" y="248620"/>
                </a:lnTo>
                <a:lnTo>
                  <a:pt x="505446" y="262268"/>
                </a:lnTo>
                <a:lnTo>
                  <a:pt x="500594" y="302036"/>
                </a:lnTo>
                <a:lnTo>
                  <a:pt x="490115" y="339699"/>
                </a:lnTo>
                <a:lnTo>
                  <a:pt x="474265" y="374822"/>
                </a:lnTo>
                <a:lnTo>
                  <a:pt x="453298" y="406969"/>
                </a:lnTo>
                <a:lnTo>
                  <a:pt x="426495" y="436211"/>
                </a:lnTo>
                <a:lnTo>
                  <a:pt x="394571" y="461486"/>
                </a:lnTo>
                <a:lnTo>
                  <a:pt x="360544" y="481098"/>
                </a:lnTo>
                <a:lnTo>
                  <a:pt x="324796" y="495012"/>
                </a:lnTo>
                <a:lnTo>
                  <a:pt x="275123" y="504641"/>
                </a:lnTo>
                <a:lnTo>
                  <a:pt x="252870" y="505627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6576" y="5277369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20" y="434431"/>
                </a:lnTo>
                <a:lnTo>
                  <a:pt x="142425" y="424121"/>
                </a:lnTo>
                <a:lnTo>
                  <a:pt x="107393" y="407376"/>
                </a:lnTo>
                <a:lnTo>
                  <a:pt x="75687" y="384554"/>
                </a:lnTo>
                <a:lnTo>
                  <a:pt x="48094" y="355600"/>
                </a:lnTo>
                <a:lnTo>
                  <a:pt x="26356" y="322765"/>
                </a:lnTo>
                <a:lnTo>
                  <a:pt x="10966" y="287254"/>
                </a:lnTo>
                <a:lnTo>
                  <a:pt x="2136" y="249768"/>
                </a:lnTo>
                <a:lnTo>
                  <a:pt x="0" y="224027"/>
                </a:lnTo>
                <a:lnTo>
                  <a:pt x="360" y="210178"/>
                </a:lnTo>
                <a:lnTo>
                  <a:pt x="5837" y="170273"/>
                </a:lnTo>
                <a:lnTo>
                  <a:pt x="17645" y="133186"/>
                </a:lnTo>
                <a:lnTo>
                  <a:pt x="35453" y="99376"/>
                </a:lnTo>
                <a:lnTo>
                  <a:pt x="58931" y="69306"/>
                </a:lnTo>
                <a:lnTo>
                  <a:pt x="90504" y="42232"/>
                </a:lnTo>
                <a:lnTo>
                  <a:pt x="124343" y="21820"/>
                </a:lnTo>
                <a:lnTo>
                  <a:pt x="160006" y="8052"/>
                </a:lnTo>
                <a:lnTo>
                  <a:pt x="209625" y="0"/>
                </a:lnTo>
                <a:lnTo>
                  <a:pt x="224012" y="316"/>
                </a:lnTo>
                <a:lnTo>
                  <a:pt x="264916" y="5488"/>
                </a:lnTo>
                <a:lnTo>
                  <a:pt x="302300" y="16747"/>
                </a:lnTo>
                <a:lnTo>
                  <a:pt x="346367" y="40680"/>
                </a:lnTo>
                <a:lnTo>
                  <a:pt x="375942" y="66805"/>
                </a:lnTo>
                <a:lnTo>
                  <a:pt x="401624" y="99627"/>
                </a:lnTo>
                <a:lnTo>
                  <a:pt x="420364" y="133999"/>
                </a:lnTo>
                <a:lnTo>
                  <a:pt x="434858" y="181775"/>
                </a:lnTo>
                <a:lnTo>
                  <a:pt x="438089" y="218719"/>
                </a:lnTo>
                <a:lnTo>
                  <a:pt x="437694" y="231897"/>
                </a:lnTo>
                <a:lnTo>
                  <a:pt x="431883" y="270594"/>
                </a:lnTo>
                <a:lnTo>
                  <a:pt x="419407" y="307373"/>
                </a:lnTo>
                <a:lnTo>
                  <a:pt x="400624" y="341383"/>
                </a:lnTo>
                <a:lnTo>
                  <a:pt x="375893" y="371773"/>
                </a:lnTo>
                <a:lnTo>
                  <a:pt x="345198" y="397658"/>
                </a:lnTo>
                <a:lnTo>
                  <a:pt x="311391" y="417328"/>
                </a:lnTo>
                <a:lnTo>
                  <a:pt x="275163" y="430574"/>
                </a:lnTo>
                <a:lnTo>
                  <a:pt x="237209" y="437189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4851" y="3264814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69657" y="325962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74800" y="6280911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9606" y="627570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4800" y="45762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9606" y="457107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74800" y="6931812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69606" y="692660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84478" y="3745852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57"/>
                </a:moveTo>
                <a:lnTo>
                  <a:pt x="128206" y="120357"/>
                </a:lnTo>
                <a:lnTo>
                  <a:pt x="128206" y="0"/>
                </a:lnTo>
                <a:lnTo>
                  <a:pt x="0" y="0"/>
                </a:lnTo>
                <a:lnTo>
                  <a:pt x="0" y="120357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9283" y="374065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75207" y="5715761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70012" y="571055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5207" y="5058486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70012" y="505329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74800" y="7399286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69606" y="739409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08046" y="4545761"/>
            <a:ext cx="2628265" cy="238760"/>
          </a:xfrm>
          <a:custGeom>
            <a:avLst/>
            <a:gdLst/>
            <a:ahLst/>
            <a:cxnLst/>
            <a:rect l="l" t="t" r="r" b="b"/>
            <a:pathLst>
              <a:path w="2628265" h="238760">
                <a:moveTo>
                  <a:pt x="2508440" y="0"/>
                </a:moveTo>
                <a:lnTo>
                  <a:pt x="1313878" y="0"/>
                </a:lnTo>
                <a:lnTo>
                  <a:pt x="115062" y="74"/>
                </a:lnTo>
                <a:lnTo>
                  <a:pt x="73316" y="9193"/>
                </a:lnTo>
                <a:lnTo>
                  <a:pt x="38488" y="31552"/>
                </a:lnTo>
                <a:lnTo>
                  <a:pt x="13404" y="64323"/>
                </a:lnTo>
                <a:lnTo>
                  <a:pt x="890" y="104680"/>
                </a:lnTo>
                <a:lnTo>
                  <a:pt x="0" y="119329"/>
                </a:lnTo>
                <a:lnTo>
                  <a:pt x="74" y="123595"/>
                </a:lnTo>
                <a:lnTo>
                  <a:pt x="9191" y="165336"/>
                </a:lnTo>
                <a:lnTo>
                  <a:pt x="31547" y="200164"/>
                </a:lnTo>
                <a:lnTo>
                  <a:pt x="64318" y="225251"/>
                </a:lnTo>
                <a:lnTo>
                  <a:pt x="104677" y="237768"/>
                </a:lnTo>
                <a:lnTo>
                  <a:pt x="119329" y="238658"/>
                </a:lnTo>
                <a:lnTo>
                  <a:pt x="2512706" y="238583"/>
                </a:lnTo>
                <a:lnTo>
                  <a:pt x="2554448" y="229465"/>
                </a:lnTo>
                <a:lnTo>
                  <a:pt x="2589276" y="207106"/>
                </a:lnTo>
                <a:lnTo>
                  <a:pt x="2614362" y="174334"/>
                </a:lnTo>
                <a:lnTo>
                  <a:pt x="2626879" y="133978"/>
                </a:lnTo>
                <a:lnTo>
                  <a:pt x="2627769" y="119329"/>
                </a:lnTo>
                <a:lnTo>
                  <a:pt x="2627694" y="115062"/>
                </a:lnTo>
                <a:lnTo>
                  <a:pt x="2618576" y="73321"/>
                </a:lnTo>
                <a:lnTo>
                  <a:pt x="2596217" y="38493"/>
                </a:lnTo>
                <a:lnTo>
                  <a:pt x="2563445" y="13407"/>
                </a:lnTo>
                <a:lnTo>
                  <a:pt x="2523089" y="890"/>
                </a:lnTo>
                <a:lnTo>
                  <a:pt x="2508440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 rot="19320000">
            <a:off x="5384048" y="4272722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 rot="19980000">
            <a:off x="5470161" y="4219326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 rot="20580000">
            <a:off x="5549745" y="4187173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 rot="21000000">
            <a:off x="5618783" y="4170376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 rot="60000">
            <a:off x="5712762" y="4161735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8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829641" y="3301784"/>
            <a:ext cx="2606675" cy="238760"/>
          </a:xfrm>
          <a:custGeom>
            <a:avLst/>
            <a:gdLst/>
            <a:ahLst/>
            <a:cxnLst/>
            <a:rect l="l" t="t" r="r" b="b"/>
            <a:pathLst>
              <a:path w="2606675" h="238760">
                <a:moveTo>
                  <a:pt x="2486839" y="0"/>
                </a:moveTo>
                <a:lnTo>
                  <a:pt x="1303046" y="0"/>
                </a:lnTo>
                <a:lnTo>
                  <a:pt x="111546" y="245"/>
                </a:lnTo>
                <a:lnTo>
                  <a:pt x="70933" y="10265"/>
                </a:lnTo>
                <a:lnTo>
                  <a:pt x="37157" y="33219"/>
                </a:lnTo>
                <a:lnTo>
                  <a:pt x="12899" y="66706"/>
                </a:lnTo>
                <a:lnTo>
                  <a:pt x="843" y="108328"/>
                </a:lnTo>
                <a:lnTo>
                  <a:pt x="0" y="123595"/>
                </a:lnTo>
                <a:lnTo>
                  <a:pt x="1393" y="138102"/>
                </a:lnTo>
                <a:lnTo>
                  <a:pt x="15239" y="177853"/>
                </a:lnTo>
                <a:lnTo>
                  <a:pt x="41383" y="209748"/>
                </a:lnTo>
                <a:lnTo>
                  <a:pt x="76998" y="230959"/>
                </a:lnTo>
                <a:lnTo>
                  <a:pt x="119254" y="238658"/>
                </a:lnTo>
                <a:lnTo>
                  <a:pt x="2494546" y="238413"/>
                </a:lnTo>
                <a:lnTo>
                  <a:pt x="2535159" y="228392"/>
                </a:lnTo>
                <a:lnTo>
                  <a:pt x="2568936" y="205439"/>
                </a:lnTo>
                <a:lnTo>
                  <a:pt x="2593194" y="171951"/>
                </a:lnTo>
                <a:lnTo>
                  <a:pt x="2605250" y="130330"/>
                </a:lnTo>
                <a:lnTo>
                  <a:pt x="2606093" y="115062"/>
                </a:lnTo>
                <a:lnTo>
                  <a:pt x="2604699" y="100555"/>
                </a:lnTo>
                <a:lnTo>
                  <a:pt x="2590853" y="60804"/>
                </a:lnTo>
                <a:lnTo>
                  <a:pt x="2564709" y="28909"/>
                </a:lnTo>
                <a:lnTo>
                  <a:pt x="2529095" y="7698"/>
                </a:lnTo>
                <a:lnTo>
                  <a:pt x="248683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 rot="19320000">
            <a:off x="5378569" y="3006511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 rot="20100000">
            <a:off x="5466537" y="2953954"/>
            <a:ext cx="213618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 rot="20700000">
            <a:off x="5547703" y="2923589"/>
            <a:ext cx="21387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 rot="21060000">
            <a:off x="5616492" y="2909110"/>
            <a:ext cx="20223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 rot="120000">
            <a:off x="5710381" y="2902887"/>
            <a:ext cx="2101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7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679019" y="2438463"/>
            <a:ext cx="2757170" cy="238760"/>
          </a:xfrm>
          <a:custGeom>
            <a:avLst/>
            <a:gdLst/>
            <a:ahLst/>
            <a:cxnLst/>
            <a:rect l="l" t="t" r="r" b="b"/>
            <a:pathLst>
              <a:path w="2757170" h="238760">
                <a:moveTo>
                  <a:pt x="2637461" y="0"/>
                </a:moveTo>
                <a:lnTo>
                  <a:pt x="1378357" y="0"/>
                </a:lnTo>
                <a:lnTo>
                  <a:pt x="111546" y="245"/>
                </a:lnTo>
                <a:lnTo>
                  <a:pt x="70933" y="10265"/>
                </a:lnTo>
                <a:lnTo>
                  <a:pt x="37157" y="33219"/>
                </a:lnTo>
                <a:lnTo>
                  <a:pt x="12899" y="66706"/>
                </a:lnTo>
                <a:lnTo>
                  <a:pt x="843" y="108328"/>
                </a:lnTo>
                <a:lnTo>
                  <a:pt x="0" y="123595"/>
                </a:lnTo>
                <a:lnTo>
                  <a:pt x="1393" y="138102"/>
                </a:lnTo>
                <a:lnTo>
                  <a:pt x="15239" y="177853"/>
                </a:lnTo>
                <a:lnTo>
                  <a:pt x="41383" y="209748"/>
                </a:lnTo>
                <a:lnTo>
                  <a:pt x="76998" y="230959"/>
                </a:lnTo>
                <a:lnTo>
                  <a:pt x="119254" y="238658"/>
                </a:lnTo>
                <a:lnTo>
                  <a:pt x="2645168" y="238413"/>
                </a:lnTo>
                <a:lnTo>
                  <a:pt x="2685781" y="228392"/>
                </a:lnTo>
                <a:lnTo>
                  <a:pt x="2719558" y="205439"/>
                </a:lnTo>
                <a:lnTo>
                  <a:pt x="2743816" y="171951"/>
                </a:lnTo>
                <a:lnTo>
                  <a:pt x="2755872" y="130330"/>
                </a:lnTo>
                <a:lnTo>
                  <a:pt x="2756715" y="115062"/>
                </a:lnTo>
                <a:lnTo>
                  <a:pt x="2755321" y="100555"/>
                </a:lnTo>
                <a:lnTo>
                  <a:pt x="2741475" y="60804"/>
                </a:lnTo>
                <a:lnTo>
                  <a:pt x="2715331" y="28909"/>
                </a:lnTo>
                <a:lnTo>
                  <a:pt x="2679717" y="7698"/>
                </a:lnTo>
                <a:lnTo>
                  <a:pt x="2637461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67763" y="945007"/>
            <a:ext cx="2668905" cy="239395"/>
          </a:xfrm>
          <a:custGeom>
            <a:avLst/>
            <a:gdLst/>
            <a:ahLst/>
            <a:cxnLst/>
            <a:rect l="l" t="t" r="r" b="b"/>
            <a:pathLst>
              <a:path w="2668904" h="239394">
                <a:moveTo>
                  <a:pt x="2548774" y="0"/>
                </a:moveTo>
                <a:lnTo>
                  <a:pt x="1334235" y="0"/>
                </a:lnTo>
                <a:lnTo>
                  <a:pt x="114817" y="98"/>
                </a:lnTo>
                <a:lnTo>
                  <a:pt x="73140" y="9395"/>
                </a:lnTo>
                <a:lnTo>
                  <a:pt x="38387" y="31860"/>
                </a:lnTo>
                <a:lnTo>
                  <a:pt x="13366" y="64684"/>
                </a:lnTo>
                <a:lnTo>
                  <a:pt x="886" y="105059"/>
                </a:lnTo>
                <a:lnTo>
                  <a:pt x="0" y="119697"/>
                </a:lnTo>
                <a:lnTo>
                  <a:pt x="97" y="124589"/>
                </a:lnTo>
                <a:lnTo>
                  <a:pt x="9394" y="166266"/>
                </a:lnTo>
                <a:lnTo>
                  <a:pt x="31859" y="201019"/>
                </a:lnTo>
                <a:lnTo>
                  <a:pt x="64683" y="226040"/>
                </a:lnTo>
                <a:lnTo>
                  <a:pt x="105058" y="238520"/>
                </a:lnTo>
                <a:lnTo>
                  <a:pt x="119709" y="239407"/>
                </a:lnTo>
                <a:lnTo>
                  <a:pt x="2553666" y="239309"/>
                </a:lnTo>
                <a:lnTo>
                  <a:pt x="2595338" y="230012"/>
                </a:lnTo>
                <a:lnTo>
                  <a:pt x="2630092" y="207547"/>
                </a:lnTo>
                <a:lnTo>
                  <a:pt x="2655115" y="174723"/>
                </a:lnTo>
                <a:lnTo>
                  <a:pt x="2667597" y="134348"/>
                </a:lnTo>
                <a:lnTo>
                  <a:pt x="2668484" y="119710"/>
                </a:lnTo>
                <a:lnTo>
                  <a:pt x="2668386" y="114818"/>
                </a:lnTo>
                <a:lnTo>
                  <a:pt x="2659088" y="73141"/>
                </a:lnTo>
                <a:lnTo>
                  <a:pt x="2636620" y="38388"/>
                </a:lnTo>
                <a:lnTo>
                  <a:pt x="2603794" y="13367"/>
                </a:lnTo>
                <a:lnTo>
                  <a:pt x="2563423" y="887"/>
                </a:lnTo>
                <a:lnTo>
                  <a:pt x="2548774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 rot="19320000">
            <a:off x="5384047" y="2191098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 rot="19980000">
            <a:off x="5470161" y="2137701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 rot="20580000">
            <a:off x="5549745" y="2105547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 rot="21000000">
            <a:off x="5618783" y="2088751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 rot="60000">
            <a:off x="5712762" y="2080110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6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 rot="19320000">
            <a:off x="5384468" y="710038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 rot="19980000">
            <a:off x="5470582" y="656640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 rot="20580000">
            <a:off x="5550166" y="62448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 rot="21000000">
            <a:off x="5619205" y="607691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 rot="60000">
            <a:off x="5713183" y="599050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5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501477" y="830586"/>
            <a:ext cx="514097" cy="5139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01684" y="2307834"/>
            <a:ext cx="514254" cy="5140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52414" y="320564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5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50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5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52414" y="3205645"/>
            <a:ext cx="412750" cy="4127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05919" y="3159325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70" y="505640"/>
                </a:moveTo>
                <a:lnTo>
                  <a:pt x="213690" y="502587"/>
                </a:lnTo>
                <a:lnTo>
                  <a:pt x="175797" y="493609"/>
                </a:lnTo>
                <a:lnTo>
                  <a:pt x="139835" y="478973"/>
                </a:lnTo>
                <a:lnTo>
                  <a:pt x="106455" y="458949"/>
                </a:lnTo>
                <a:lnTo>
                  <a:pt x="76302" y="433806"/>
                </a:lnTo>
                <a:lnTo>
                  <a:pt x="50015" y="403345"/>
                </a:lnTo>
                <a:lnTo>
                  <a:pt x="29084" y="370103"/>
                </a:lnTo>
                <a:lnTo>
                  <a:pt x="13666" y="334600"/>
                </a:lnTo>
                <a:lnTo>
                  <a:pt x="3919" y="297355"/>
                </a:lnTo>
                <a:lnTo>
                  <a:pt x="0" y="258889"/>
                </a:lnTo>
                <a:lnTo>
                  <a:pt x="309" y="244996"/>
                </a:lnTo>
                <a:lnTo>
                  <a:pt x="5050" y="204746"/>
                </a:lnTo>
                <a:lnTo>
                  <a:pt x="15318" y="166899"/>
                </a:lnTo>
                <a:lnTo>
                  <a:pt x="30862" y="131790"/>
                </a:lnTo>
                <a:lnTo>
                  <a:pt x="59363" y="89812"/>
                </a:lnTo>
                <a:lnTo>
                  <a:pt x="88560" y="61219"/>
                </a:lnTo>
                <a:lnTo>
                  <a:pt x="121375" y="37486"/>
                </a:lnTo>
                <a:lnTo>
                  <a:pt x="155944" y="19533"/>
                </a:lnTo>
                <a:lnTo>
                  <a:pt x="204208" y="4550"/>
                </a:lnTo>
                <a:lnTo>
                  <a:pt x="241618" y="0"/>
                </a:lnTo>
                <a:lnTo>
                  <a:pt x="256075" y="264"/>
                </a:lnTo>
                <a:lnTo>
                  <a:pt x="297456" y="4717"/>
                </a:lnTo>
                <a:lnTo>
                  <a:pt x="335760" y="14476"/>
                </a:lnTo>
                <a:lnTo>
                  <a:pt x="370874" y="29302"/>
                </a:lnTo>
                <a:lnTo>
                  <a:pt x="412534" y="56538"/>
                </a:lnTo>
                <a:lnTo>
                  <a:pt x="440223" y="82822"/>
                </a:lnTo>
                <a:lnTo>
                  <a:pt x="464283" y="113969"/>
                </a:lnTo>
                <a:lnTo>
                  <a:pt x="483092" y="148049"/>
                </a:lnTo>
                <a:lnTo>
                  <a:pt x="496414" y="184451"/>
                </a:lnTo>
                <a:lnTo>
                  <a:pt x="504013" y="222565"/>
                </a:lnTo>
                <a:lnTo>
                  <a:pt x="505783" y="248624"/>
                </a:lnTo>
                <a:lnTo>
                  <a:pt x="505459" y="262272"/>
                </a:lnTo>
                <a:lnTo>
                  <a:pt x="500605" y="302037"/>
                </a:lnTo>
                <a:lnTo>
                  <a:pt x="490123" y="339699"/>
                </a:lnTo>
                <a:lnTo>
                  <a:pt x="474269" y="374821"/>
                </a:lnTo>
                <a:lnTo>
                  <a:pt x="453299" y="406969"/>
                </a:lnTo>
                <a:lnTo>
                  <a:pt x="426496" y="436210"/>
                </a:lnTo>
                <a:lnTo>
                  <a:pt x="394573" y="461487"/>
                </a:lnTo>
                <a:lnTo>
                  <a:pt x="360546" y="481103"/>
                </a:lnTo>
                <a:lnTo>
                  <a:pt x="324800" y="495021"/>
                </a:lnTo>
                <a:lnTo>
                  <a:pt x="275128" y="504653"/>
                </a:lnTo>
                <a:lnTo>
                  <a:pt x="252870" y="505640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39775" y="3193147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19" y="434431"/>
                </a:lnTo>
                <a:lnTo>
                  <a:pt x="142423" y="424122"/>
                </a:lnTo>
                <a:lnTo>
                  <a:pt x="107390" y="407378"/>
                </a:lnTo>
                <a:lnTo>
                  <a:pt x="75683" y="384561"/>
                </a:lnTo>
                <a:lnTo>
                  <a:pt x="48096" y="355606"/>
                </a:lnTo>
                <a:lnTo>
                  <a:pt x="26362" y="322769"/>
                </a:lnTo>
                <a:lnTo>
                  <a:pt x="10971" y="287258"/>
                </a:lnTo>
                <a:lnTo>
                  <a:pt x="2138" y="249774"/>
                </a:lnTo>
                <a:lnTo>
                  <a:pt x="0" y="224033"/>
                </a:lnTo>
                <a:lnTo>
                  <a:pt x="361" y="210184"/>
                </a:lnTo>
                <a:lnTo>
                  <a:pt x="5838" y="170277"/>
                </a:lnTo>
                <a:lnTo>
                  <a:pt x="17648" y="133189"/>
                </a:lnTo>
                <a:lnTo>
                  <a:pt x="35456" y="99380"/>
                </a:lnTo>
                <a:lnTo>
                  <a:pt x="58928" y="69310"/>
                </a:lnTo>
                <a:lnTo>
                  <a:pt x="90502" y="42235"/>
                </a:lnTo>
                <a:lnTo>
                  <a:pt x="124341" y="21822"/>
                </a:lnTo>
                <a:lnTo>
                  <a:pt x="160003" y="8053"/>
                </a:lnTo>
                <a:lnTo>
                  <a:pt x="209621" y="0"/>
                </a:lnTo>
                <a:lnTo>
                  <a:pt x="224010" y="316"/>
                </a:lnTo>
                <a:lnTo>
                  <a:pt x="264918" y="5487"/>
                </a:lnTo>
                <a:lnTo>
                  <a:pt x="302303" y="16744"/>
                </a:lnTo>
                <a:lnTo>
                  <a:pt x="346370" y="40672"/>
                </a:lnTo>
                <a:lnTo>
                  <a:pt x="375946" y="66797"/>
                </a:lnTo>
                <a:lnTo>
                  <a:pt x="401629" y="99621"/>
                </a:lnTo>
                <a:lnTo>
                  <a:pt x="420367" y="133994"/>
                </a:lnTo>
                <a:lnTo>
                  <a:pt x="434858" y="181769"/>
                </a:lnTo>
                <a:lnTo>
                  <a:pt x="438089" y="218711"/>
                </a:lnTo>
                <a:lnTo>
                  <a:pt x="437694" y="231889"/>
                </a:lnTo>
                <a:lnTo>
                  <a:pt x="431886" y="270587"/>
                </a:lnTo>
                <a:lnTo>
                  <a:pt x="419416" y="307367"/>
                </a:lnTo>
                <a:lnTo>
                  <a:pt x="400641" y="341379"/>
                </a:lnTo>
                <a:lnTo>
                  <a:pt x="375915" y="371774"/>
                </a:lnTo>
                <a:lnTo>
                  <a:pt x="345219" y="397656"/>
                </a:lnTo>
                <a:lnTo>
                  <a:pt x="311412" y="417324"/>
                </a:lnTo>
                <a:lnTo>
                  <a:pt x="275186" y="430570"/>
                </a:lnTo>
                <a:lnTo>
                  <a:pt x="237231" y="437187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52414" y="444856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5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50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5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05919" y="4402249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70" y="505640"/>
                </a:moveTo>
                <a:lnTo>
                  <a:pt x="213690" y="502587"/>
                </a:lnTo>
                <a:lnTo>
                  <a:pt x="175797" y="493609"/>
                </a:lnTo>
                <a:lnTo>
                  <a:pt x="139835" y="478973"/>
                </a:lnTo>
                <a:lnTo>
                  <a:pt x="106455" y="458949"/>
                </a:lnTo>
                <a:lnTo>
                  <a:pt x="76302" y="433806"/>
                </a:lnTo>
                <a:lnTo>
                  <a:pt x="50015" y="403345"/>
                </a:lnTo>
                <a:lnTo>
                  <a:pt x="29084" y="370103"/>
                </a:lnTo>
                <a:lnTo>
                  <a:pt x="13666" y="334600"/>
                </a:lnTo>
                <a:lnTo>
                  <a:pt x="3919" y="297355"/>
                </a:lnTo>
                <a:lnTo>
                  <a:pt x="0" y="258889"/>
                </a:lnTo>
                <a:lnTo>
                  <a:pt x="309" y="244996"/>
                </a:lnTo>
                <a:lnTo>
                  <a:pt x="5050" y="204746"/>
                </a:lnTo>
                <a:lnTo>
                  <a:pt x="15318" y="166899"/>
                </a:lnTo>
                <a:lnTo>
                  <a:pt x="30862" y="131790"/>
                </a:lnTo>
                <a:lnTo>
                  <a:pt x="59363" y="89812"/>
                </a:lnTo>
                <a:lnTo>
                  <a:pt x="88560" y="61219"/>
                </a:lnTo>
                <a:lnTo>
                  <a:pt x="121375" y="37486"/>
                </a:lnTo>
                <a:lnTo>
                  <a:pt x="155944" y="19533"/>
                </a:lnTo>
                <a:lnTo>
                  <a:pt x="204208" y="4550"/>
                </a:lnTo>
                <a:lnTo>
                  <a:pt x="241618" y="0"/>
                </a:lnTo>
                <a:lnTo>
                  <a:pt x="256075" y="264"/>
                </a:lnTo>
                <a:lnTo>
                  <a:pt x="297456" y="4717"/>
                </a:lnTo>
                <a:lnTo>
                  <a:pt x="335760" y="14476"/>
                </a:lnTo>
                <a:lnTo>
                  <a:pt x="370874" y="29302"/>
                </a:lnTo>
                <a:lnTo>
                  <a:pt x="412534" y="56538"/>
                </a:lnTo>
                <a:lnTo>
                  <a:pt x="440223" y="82822"/>
                </a:lnTo>
                <a:lnTo>
                  <a:pt x="464283" y="113969"/>
                </a:lnTo>
                <a:lnTo>
                  <a:pt x="483092" y="148049"/>
                </a:lnTo>
                <a:lnTo>
                  <a:pt x="496414" y="184451"/>
                </a:lnTo>
                <a:lnTo>
                  <a:pt x="504013" y="222565"/>
                </a:lnTo>
                <a:lnTo>
                  <a:pt x="505783" y="248624"/>
                </a:lnTo>
                <a:lnTo>
                  <a:pt x="505459" y="262272"/>
                </a:lnTo>
                <a:lnTo>
                  <a:pt x="500605" y="302037"/>
                </a:lnTo>
                <a:lnTo>
                  <a:pt x="490123" y="339699"/>
                </a:lnTo>
                <a:lnTo>
                  <a:pt x="474269" y="374821"/>
                </a:lnTo>
                <a:lnTo>
                  <a:pt x="453299" y="406969"/>
                </a:lnTo>
                <a:lnTo>
                  <a:pt x="426496" y="436210"/>
                </a:lnTo>
                <a:lnTo>
                  <a:pt x="394573" y="461487"/>
                </a:lnTo>
                <a:lnTo>
                  <a:pt x="360546" y="481103"/>
                </a:lnTo>
                <a:lnTo>
                  <a:pt x="324800" y="495021"/>
                </a:lnTo>
                <a:lnTo>
                  <a:pt x="275128" y="504653"/>
                </a:lnTo>
                <a:lnTo>
                  <a:pt x="252870" y="505640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39775" y="4436070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19" y="434431"/>
                </a:lnTo>
                <a:lnTo>
                  <a:pt x="142423" y="424122"/>
                </a:lnTo>
                <a:lnTo>
                  <a:pt x="107390" y="407378"/>
                </a:lnTo>
                <a:lnTo>
                  <a:pt x="75683" y="384561"/>
                </a:lnTo>
                <a:lnTo>
                  <a:pt x="48096" y="355606"/>
                </a:lnTo>
                <a:lnTo>
                  <a:pt x="26362" y="322769"/>
                </a:lnTo>
                <a:lnTo>
                  <a:pt x="10971" y="287258"/>
                </a:lnTo>
                <a:lnTo>
                  <a:pt x="2138" y="249774"/>
                </a:lnTo>
                <a:lnTo>
                  <a:pt x="0" y="224033"/>
                </a:lnTo>
                <a:lnTo>
                  <a:pt x="361" y="210184"/>
                </a:lnTo>
                <a:lnTo>
                  <a:pt x="5838" y="170277"/>
                </a:lnTo>
                <a:lnTo>
                  <a:pt x="17648" y="133189"/>
                </a:lnTo>
                <a:lnTo>
                  <a:pt x="35456" y="99380"/>
                </a:lnTo>
                <a:lnTo>
                  <a:pt x="58928" y="69310"/>
                </a:lnTo>
                <a:lnTo>
                  <a:pt x="90502" y="42235"/>
                </a:lnTo>
                <a:lnTo>
                  <a:pt x="124341" y="21822"/>
                </a:lnTo>
                <a:lnTo>
                  <a:pt x="160003" y="8053"/>
                </a:lnTo>
                <a:lnTo>
                  <a:pt x="209621" y="0"/>
                </a:lnTo>
                <a:lnTo>
                  <a:pt x="224010" y="316"/>
                </a:lnTo>
                <a:lnTo>
                  <a:pt x="264918" y="5487"/>
                </a:lnTo>
                <a:lnTo>
                  <a:pt x="302303" y="16744"/>
                </a:lnTo>
                <a:lnTo>
                  <a:pt x="346370" y="40672"/>
                </a:lnTo>
                <a:lnTo>
                  <a:pt x="375946" y="66797"/>
                </a:lnTo>
                <a:lnTo>
                  <a:pt x="401629" y="99621"/>
                </a:lnTo>
                <a:lnTo>
                  <a:pt x="420367" y="133994"/>
                </a:lnTo>
                <a:lnTo>
                  <a:pt x="434858" y="181769"/>
                </a:lnTo>
                <a:lnTo>
                  <a:pt x="438089" y="218711"/>
                </a:lnTo>
                <a:lnTo>
                  <a:pt x="437694" y="231889"/>
                </a:lnTo>
                <a:lnTo>
                  <a:pt x="431886" y="270587"/>
                </a:lnTo>
                <a:lnTo>
                  <a:pt x="419416" y="307367"/>
                </a:lnTo>
                <a:lnTo>
                  <a:pt x="400641" y="341379"/>
                </a:lnTo>
                <a:lnTo>
                  <a:pt x="375915" y="371774"/>
                </a:lnTo>
                <a:lnTo>
                  <a:pt x="345219" y="397656"/>
                </a:lnTo>
                <a:lnTo>
                  <a:pt x="311412" y="417324"/>
                </a:lnTo>
                <a:lnTo>
                  <a:pt x="275186" y="430570"/>
                </a:lnTo>
                <a:lnTo>
                  <a:pt x="237231" y="437187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12726" y="1277810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07531" y="127261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09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12586" y="276612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07392" y="276092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13907" y="4875631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08713" y="487043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12903" y="3642715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07696" y="363752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07905" y="5340629"/>
            <a:ext cx="2627630" cy="238760"/>
          </a:xfrm>
          <a:custGeom>
            <a:avLst/>
            <a:gdLst/>
            <a:ahLst/>
            <a:cxnLst/>
            <a:rect l="l" t="t" r="r" b="b"/>
            <a:pathLst>
              <a:path w="2627629" h="238760">
                <a:moveTo>
                  <a:pt x="2508365" y="0"/>
                </a:moveTo>
                <a:lnTo>
                  <a:pt x="1313816" y="0"/>
                </a:lnTo>
                <a:lnTo>
                  <a:pt x="111546" y="245"/>
                </a:lnTo>
                <a:lnTo>
                  <a:pt x="70933" y="10265"/>
                </a:lnTo>
                <a:lnTo>
                  <a:pt x="37157" y="33219"/>
                </a:lnTo>
                <a:lnTo>
                  <a:pt x="12899" y="66706"/>
                </a:lnTo>
                <a:lnTo>
                  <a:pt x="843" y="108328"/>
                </a:lnTo>
                <a:lnTo>
                  <a:pt x="0" y="123595"/>
                </a:lnTo>
                <a:lnTo>
                  <a:pt x="1393" y="138102"/>
                </a:lnTo>
                <a:lnTo>
                  <a:pt x="15239" y="177853"/>
                </a:lnTo>
                <a:lnTo>
                  <a:pt x="41383" y="209748"/>
                </a:lnTo>
                <a:lnTo>
                  <a:pt x="76998" y="230959"/>
                </a:lnTo>
                <a:lnTo>
                  <a:pt x="119254" y="238658"/>
                </a:lnTo>
                <a:lnTo>
                  <a:pt x="2516074" y="238413"/>
                </a:lnTo>
                <a:lnTo>
                  <a:pt x="2556691" y="228392"/>
                </a:lnTo>
                <a:lnTo>
                  <a:pt x="2590467" y="205439"/>
                </a:lnTo>
                <a:lnTo>
                  <a:pt x="2614722" y="171951"/>
                </a:lnTo>
                <a:lnTo>
                  <a:pt x="2626776" y="130330"/>
                </a:lnTo>
                <a:lnTo>
                  <a:pt x="2627620" y="115062"/>
                </a:lnTo>
                <a:lnTo>
                  <a:pt x="2626226" y="100555"/>
                </a:lnTo>
                <a:lnTo>
                  <a:pt x="2612382" y="60804"/>
                </a:lnTo>
                <a:lnTo>
                  <a:pt x="2586241" y="28909"/>
                </a:lnTo>
                <a:lnTo>
                  <a:pt x="2550627" y="7698"/>
                </a:lnTo>
                <a:lnTo>
                  <a:pt x="2508365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 rot="19320000">
            <a:off x="5383844" y="5067588"/>
            <a:ext cx="2215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75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 rot="19980000">
            <a:off x="5469957" y="5014189"/>
            <a:ext cx="21370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15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 rot="20580000">
            <a:off x="5549541" y="4982038"/>
            <a:ext cx="214124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00" b="1" spc="-1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 rot="21000000">
            <a:off x="5618580" y="4965240"/>
            <a:ext cx="202062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300" b="1" spc="-35" dirty="0">
                <a:solidFill>
                  <a:srgbClr val="005AA8"/>
                </a:solidFill>
                <a:latin typeface="Tahoma"/>
                <a:cs typeface="Tahoma"/>
              </a:rPr>
              <a:t>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 rot="60000">
            <a:off x="5712558" y="4956600"/>
            <a:ext cx="210403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300" b="1" spc="-260" dirty="0">
                <a:solidFill>
                  <a:srgbClr val="005AA8"/>
                </a:solidFill>
                <a:latin typeface="Tahoma"/>
                <a:cs typeface="Tahoma"/>
              </a:rPr>
              <a:t>9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552211" y="5243436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375" y="0"/>
                </a:moveTo>
                <a:lnTo>
                  <a:pt x="156779" y="5997"/>
                </a:lnTo>
                <a:lnTo>
                  <a:pt x="111531" y="23034"/>
                </a:lnTo>
                <a:lnTo>
                  <a:pt x="72066" y="49676"/>
                </a:lnTo>
                <a:lnTo>
                  <a:pt x="39817" y="84490"/>
                </a:lnTo>
                <a:lnTo>
                  <a:pt x="16217" y="126042"/>
                </a:lnTo>
                <a:lnTo>
                  <a:pt x="2700" y="172898"/>
                </a:lnTo>
                <a:lnTo>
                  <a:pt x="0" y="206374"/>
                </a:lnTo>
                <a:lnTo>
                  <a:pt x="684" y="223301"/>
                </a:lnTo>
                <a:lnTo>
                  <a:pt x="10520" y="271607"/>
                </a:lnTo>
                <a:lnTo>
                  <a:pt x="30918" y="315086"/>
                </a:lnTo>
                <a:lnTo>
                  <a:pt x="60444" y="352305"/>
                </a:lnTo>
                <a:lnTo>
                  <a:pt x="97663" y="381831"/>
                </a:lnTo>
                <a:lnTo>
                  <a:pt x="141142" y="402229"/>
                </a:lnTo>
                <a:lnTo>
                  <a:pt x="189448" y="412065"/>
                </a:lnTo>
                <a:lnTo>
                  <a:pt x="206375" y="412749"/>
                </a:lnTo>
                <a:lnTo>
                  <a:pt x="223301" y="412065"/>
                </a:lnTo>
                <a:lnTo>
                  <a:pt x="271607" y="402229"/>
                </a:lnTo>
                <a:lnTo>
                  <a:pt x="315086" y="381831"/>
                </a:lnTo>
                <a:lnTo>
                  <a:pt x="352305" y="352305"/>
                </a:lnTo>
                <a:lnTo>
                  <a:pt x="381831" y="315086"/>
                </a:lnTo>
                <a:lnTo>
                  <a:pt x="402229" y="271607"/>
                </a:lnTo>
                <a:lnTo>
                  <a:pt x="412065" y="223301"/>
                </a:lnTo>
                <a:lnTo>
                  <a:pt x="412750" y="206374"/>
                </a:lnTo>
                <a:lnTo>
                  <a:pt x="412065" y="189448"/>
                </a:lnTo>
                <a:lnTo>
                  <a:pt x="402229" y="141142"/>
                </a:lnTo>
                <a:lnTo>
                  <a:pt x="381831" y="97663"/>
                </a:lnTo>
                <a:lnTo>
                  <a:pt x="352305" y="60444"/>
                </a:lnTo>
                <a:lnTo>
                  <a:pt x="315086" y="30918"/>
                </a:lnTo>
                <a:lnTo>
                  <a:pt x="271607" y="10520"/>
                </a:lnTo>
                <a:lnTo>
                  <a:pt x="223301" y="684"/>
                </a:lnTo>
                <a:lnTo>
                  <a:pt x="20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52503" y="5243436"/>
            <a:ext cx="412457" cy="4127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05716" y="519711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70" y="505627"/>
                </a:moveTo>
                <a:lnTo>
                  <a:pt x="213690" y="502576"/>
                </a:lnTo>
                <a:lnTo>
                  <a:pt x="175795" y="493600"/>
                </a:lnTo>
                <a:lnTo>
                  <a:pt x="139833" y="478967"/>
                </a:lnTo>
                <a:lnTo>
                  <a:pt x="106452" y="458945"/>
                </a:lnTo>
                <a:lnTo>
                  <a:pt x="76299" y="433803"/>
                </a:lnTo>
                <a:lnTo>
                  <a:pt x="50012" y="403343"/>
                </a:lnTo>
                <a:lnTo>
                  <a:pt x="29082" y="370101"/>
                </a:lnTo>
                <a:lnTo>
                  <a:pt x="13665" y="334597"/>
                </a:lnTo>
                <a:lnTo>
                  <a:pt x="3919" y="297351"/>
                </a:lnTo>
                <a:lnTo>
                  <a:pt x="0" y="258884"/>
                </a:lnTo>
                <a:lnTo>
                  <a:pt x="309" y="244992"/>
                </a:lnTo>
                <a:lnTo>
                  <a:pt x="5050" y="204744"/>
                </a:lnTo>
                <a:lnTo>
                  <a:pt x="15317" y="166896"/>
                </a:lnTo>
                <a:lnTo>
                  <a:pt x="30859" y="131785"/>
                </a:lnTo>
                <a:lnTo>
                  <a:pt x="59359" y="89805"/>
                </a:lnTo>
                <a:lnTo>
                  <a:pt x="88556" y="61214"/>
                </a:lnTo>
                <a:lnTo>
                  <a:pt x="121373" y="37484"/>
                </a:lnTo>
                <a:lnTo>
                  <a:pt x="155943" y="19533"/>
                </a:lnTo>
                <a:lnTo>
                  <a:pt x="204207" y="4550"/>
                </a:lnTo>
                <a:lnTo>
                  <a:pt x="241616" y="0"/>
                </a:lnTo>
                <a:lnTo>
                  <a:pt x="256075" y="264"/>
                </a:lnTo>
                <a:lnTo>
                  <a:pt x="297457" y="4717"/>
                </a:lnTo>
                <a:lnTo>
                  <a:pt x="335761" y="14476"/>
                </a:lnTo>
                <a:lnTo>
                  <a:pt x="370876" y="29300"/>
                </a:lnTo>
                <a:lnTo>
                  <a:pt x="412536" y="56531"/>
                </a:lnTo>
                <a:lnTo>
                  <a:pt x="440225" y="82811"/>
                </a:lnTo>
                <a:lnTo>
                  <a:pt x="464283" y="113957"/>
                </a:lnTo>
                <a:lnTo>
                  <a:pt x="483091" y="148038"/>
                </a:lnTo>
                <a:lnTo>
                  <a:pt x="496413" y="184442"/>
                </a:lnTo>
                <a:lnTo>
                  <a:pt x="504012" y="222557"/>
                </a:lnTo>
                <a:lnTo>
                  <a:pt x="505783" y="248615"/>
                </a:lnTo>
                <a:lnTo>
                  <a:pt x="505459" y="262264"/>
                </a:lnTo>
                <a:lnTo>
                  <a:pt x="500605" y="302032"/>
                </a:lnTo>
                <a:lnTo>
                  <a:pt x="490124" y="339694"/>
                </a:lnTo>
                <a:lnTo>
                  <a:pt x="474272" y="374816"/>
                </a:lnTo>
                <a:lnTo>
                  <a:pt x="453303" y="406963"/>
                </a:lnTo>
                <a:lnTo>
                  <a:pt x="426500" y="436205"/>
                </a:lnTo>
                <a:lnTo>
                  <a:pt x="394576" y="461482"/>
                </a:lnTo>
                <a:lnTo>
                  <a:pt x="360548" y="481096"/>
                </a:lnTo>
                <a:lnTo>
                  <a:pt x="324802" y="495011"/>
                </a:lnTo>
                <a:lnTo>
                  <a:pt x="275131" y="504640"/>
                </a:lnTo>
                <a:lnTo>
                  <a:pt x="252870" y="505627"/>
                </a:lnTo>
                <a:close/>
              </a:path>
            </a:pathLst>
          </a:custGeom>
          <a:ln w="847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39571" y="5230938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14" y="437948"/>
                </a:moveTo>
                <a:lnTo>
                  <a:pt x="179920" y="434431"/>
                </a:lnTo>
                <a:lnTo>
                  <a:pt x="142425" y="424121"/>
                </a:lnTo>
                <a:lnTo>
                  <a:pt x="107393" y="407376"/>
                </a:lnTo>
                <a:lnTo>
                  <a:pt x="75687" y="384554"/>
                </a:lnTo>
                <a:lnTo>
                  <a:pt x="48098" y="355596"/>
                </a:lnTo>
                <a:lnTo>
                  <a:pt x="26362" y="322759"/>
                </a:lnTo>
                <a:lnTo>
                  <a:pt x="10970" y="287250"/>
                </a:lnTo>
                <a:lnTo>
                  <a:pt x="2137" y="249768"/>
                </a:lnTo>
                <a:lnTo>
                  <a:pt x="0" y="224027"/>
                </a:lnTo>
                <a:lnTo>
                  <a:pt x="361" y="210178"/>
                </a:lnTo>
                <a:lnTo>
                  <a:pt x="5839" y="170273"/>
                </a:lnTo>
                <a:lnTo>
                  <a:pt x="17650" y="133186"/>
                </a:lnTo>
                <a:lnTo>
                  <a:pt x="35459" y="99377"/>
                </a:lnTo>
                <a:lnTo>
                  <a:pt x="58932" y="69306"/>
                </a:lnTo>
                <a:lnTo>
                  <a:pt x="90505" y="42232"/>
                </a:lnTo>
                <a:lnTo>
                  <a:pt x="124344" y="21820"/>
                </a:lnTo>
                <a:lnTo>
                  <a:pt x="160007" y="8052"/>
                </a:lnTo>
                <a:lnTo>
                  <a:pt x="209626" y="0"/>
                </a:lnTo>
                <a:lnTo>
                  <a:pt x="224015" y="316"/>
                </a:lnTo>
                <a:lnTo>
                  <a:pt x="264921" y="5487"/>
                </a:lnTo>
                <a:lnTo>
                  <a:pt x="302306" y="16745"/>
                </a:lnTo>
                <a:lnTo>
                  <a:pt x="346373" y="40675"/>
                </a:lnTo>
                <a:lnTo>
                  <a:pt x="375949" y="66800"/>
                </a:lnTo>
                <a:lnTo>
                  <a:pt x="401631" y="99624"/>
                </a:lnTo>
                <a:lnTo>
                  <a:pt x="420369" y="133996"/>
                </a:lnTo>
                <a:lnTo>
                  <a:pt x="434859" y="181772"/>
                </a:lnTo>
                <a:lnTo>
                  <a:pt x="438089" y="218715"/>
                </a:lnTo>
                <a:lnTo>
                  <a:pt x="437695" y="231894"/>
                </a:lnTo>
                <a:lnTo>
                  <a:pt x="431885" y="270590"/>
                </a:lnTo>
                <a:lnTo>
                  <a:pt x="419413" y="307368"/>
                </a:lnTo>
                <a:lnTo>
                  <a:pt x="400634" y="341379"/>
                </a:lnTo>
                <a:lnTo>
                  <a:pt x="375904" y="371773"/>
                </a:lnTo>
                <a:lnTo>
                  <a:pt x="345212" y="397657"/>
                </a:lnTo>
                <a:lnTo>
                  <a:pt x="311406" y="417326"/>
                </a:lnTo>
                <a:lnTo>
                  <a:pt x="275179" y="430572"/>
                </a:lnTo>
                <a:lnTo>
                  <a:pt x="237222" y="437188"/>
                </a:lnTo>
                <a:lnTo>
                  <a:pt x="219014" y="437948"/>
                </a:lnTo>
                <a:close/>
              </a:path>
            </a:pathLst>
          </a:custGeom>
          <a:ln w="254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14123" y="6132131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8928" y="612693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13703" y="5666435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08509" y="566124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6186140" y="969037"/>
            <a:ext cx="342709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think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reasons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should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smoking.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about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smoking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then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steps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quit.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If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smoking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again,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quit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again.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186140" y="2457084"/>
            <a:ext cx="3418204" cy="182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25" dirty="0">
                <a:solidFill>
                  <a:srgbClr val="E0E4F3"/>
                </a:solidFill>
                <a:latin typeface="Tahoma"/>
                <a:cs typeface="Tahoma"/>
              </a:rPr>
              <a:t>Alcohol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limit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amount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alcohol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drink,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55" dirty="0">
                <a:solidFill>
                  <a:srgbClr val="E0E4F3"/>
                </a:solidFill>
                <a:latin typeface="Tahoma"/>
                <a:cs typeface="Tahoma"/>
              </a:rPr>
              <a:t>Diet</a:t>
            </a:r>
            <a:endParaRPr sz="1300">
              <a:latin typeface="Tahoma"/>
              <a:cs typeface="Tahoma"/>
            </a:endParaRPr>
          </a:p>
          <a:p>
            <a:pPr marL="12700" marR="452120">
              <a:lnSpc>
                <a:spcPct val="100000"/>
              </a:lnSpc>
              <a:spcBef>
                <a:spcPts val="645"/>
              </a:spcBef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follow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appropriate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diet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based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instructions.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108710" algn="l"/>
              </a:tabLst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drink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glasses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fluid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y.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186140" y="4569043"/>
            <a:ext cx="198183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E0E4F3"/>
                </a:solidFill>
                <a:latin typeface="Tahoma"/>
                <a:cs typeface="Tahoma"/>
              </a:rPr>
              <a:t>Sodium</a:t>
            </a:r>
            <a:r>
              <a:rPr sz="1300" spc="-90" dirty="0">
                <a:solidFill>
                  <a:srgbClr val="E0E4F3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E0E4F3"/>
                </a:solidFill>
                <a:latin typeface="Tahoma"/>
                <a:cs typeface="Tahoma"/>
              </a:rPr>
              <a:t>(Salt)</a:t>
            </a:r>
            <a:r>
              <a:rPr sz="1300" spc="-90" dirty="0">
                <a:solidFill>
                  <a:srgbClr val="E0E4F3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E0E4F3"/>
                </a:solidFill>
                <a:latin typeface="Tahoma"/>
                <a:cs typeface="Tahoma"/>
              </a:rPr>
              <a:t>Use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daily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sodium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goal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641343" y="4849383"/>
            <a:ext cx="7969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mg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y.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186140" y="5355249"/>
            <a:ext cx="3359785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0" dirty="0">
                <a:solidFill>
                  <a:srgbClr val="E0E4F3"/>
                </a:solidFill>
                <a:latin typeface="Tahoma"/>
                <a:cs typeface="Tahoma"/>
              </a:rPr>
              <a:t>Exercise</a:t>
            </a:r>
            <a:endParaRPr sz="1300">
              <a:latin typeface="Tahoma"/>
              <a:cs typeface="Tahoma"/>
            </a:endParaRPr>
          </a:p>
          <a:p>
            <a:pPr marL="12700" marR="287655">
              <a:lnSpc>
                <a:spcPct val="100000"/>
              </a:lnSpc>
              <a:spcBef>
                <a:spcPts val="645"/>
              </a:spcBef>
              <a:tabLst>
                <a:tab pos="1365250" algn="l"/>
                <a:tab pos="2093595" algn="l"/>
              </a:tabLst>
            </a:pP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will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exercise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minutes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days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week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directed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</a:pP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My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agree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best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activities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300" u="sng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537506" y="6312168"/>
            <a:ext cx="6223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681192" y="4517561"/>
            <a:ext cx="152666" cy="2697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26577" y="4681377"/>
            <a:ext cx="2540" cy="10795"/>
          </a:xfrm>
          <a:custGeom>
            <a:avLst/>
            <a:gdLst/>
            <a:ahLst/>
            <a:cxnLst/>
            <a:rect l="l" t="t" r="r" b="b"/>
            <a:pathLst>
              <a:path w="2539" h="10795">
                <a:moveTo>
                  <a:pt x="2133" y="1"/>
                </a:moveTo>
                <a:lnTo>
                  <a:pt x="1748" y="1836"/>
                </a:lnTo>
              </a:path>
            </a:pathLst>
          </a:custGeom>
          <a:ln w="3909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97154" y="4695376"/>
            <a:ext cx="29209" cy="60960"/>
          </a:xfrm>
          <a:custGeom>
            <a:avLst/>
            <a:gdLst/>
            <a:ahLst/>
            <a:cxnLst/>
            <a:rect l="l" t="t" r="r" b="b"/>
            <a:pathLst>
              <a:path w="29210" h="60960">
                <a:moveTo>
                  <a:pt x="28622" y="1"/>
                </a:moveTo>
                <a:lnTo>
                  <a:pt x="24599" y="13569"/>
                </a:lnTo>
                <a:lnTo>
                  <a:pt x="19534" y="26657"/>
                </a:lnTo>
                <a:lnTo>
                  <a:pt x="13476" y="39214"/>
                </a:lnTo>
                <a:lnTo>
                  <a:pt x="6474" y="51192"/>
                </a:lnTo>
                <a:lnTo>
                  <a:pt x="753" y="59414"/>
                </a:lnTo>
              </a:path>
            </a:pathLst>
          </a:custGeom>
          <a:ln w="3909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92722" y="475792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007" y="0"/>
                </a:moveTo>
                <a:lnTo>
                  <a:pt x="644" y="2884"/>
                </a:lnTo>
              </a:path>
            </a:pathLst>
          </a:custGeom>
          <a:ln w="3909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80894" y="4551802"/>
            <a:ext cx="85090" cy="249554"/>
          </a:xfrm>
          <a:custGeom>
            <a:avLst/>
            <a:gdLst/>
            <a:ahLst/>
            <a:cxnLst/>
            <a:rect l="l" t="t" r="r" b="b"/>
            <a:pathLst>
              <a:path w="85089" h="249554">
                <a:moveTo>
                  <a:pt x="84520" y="249480"/>
                </a:moveTo>
                <a:lnTo>
                  <a:pt x="51707" y="224378"/>
                </a:lnTo>
                <a:lnTo>
                  <a:pt x="25971" y="192713"/>
                </a:lnTo>
                <a:lnTo>
                  <a:pt x="8381" y="155717"/>
                </a:lnTo>
                <a:lnTo>
                  <a:pt x="0" y="114615"/>
                </a:lnTo>
                <a:lnTo>
                  <a:pt x="500" y="98211"/>
                </a:lnTo>
                <a:lnTo>
                  <a:pt x="8666" y="52268"/>
                </a:lnTo>
                <a:lnTo>
                  <a:pt x="25867" y="11954"/>
                </a:lnTo>
                <a:lnTo>
                  <a:pt x="33352" y="0"/>
                </a:lnTo>
              </a:path>
            </a:pathLst>
          </a:custGeom>
          <a:ln w="3909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20555" y="4515562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0" y="27721"/>
                </a:moveTo>
                <a:lnTo>
                  <a:pt x="2088" y="24905"/>
                </a:lnTo>
                <a:lnTo>
                  <a:pt x="11215" y="14441"/>
                </a:lnTo>
                <a:lnTo>
                  <a:pt x="21073" y="4809"/>
                </a:lnTo>
                <a:lnTo>
                  <a:pt x="26860" y="0"/>
                </a:lnTo>
              </a:path>
            </a:pathLst>
          </a:custGeom>
          <a:ln w="3909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14847" y="454901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0"/>
                </a:moveTo>
                <a:lnTo>
                  <a:pt x="265303" y="217081"/>
                </a:lnTo>
              </a:path>
            </a:pathLst>
          </a:custGeom>
          <a:ln w="19545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12903" y="4117428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1E8F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07696" y="411223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12726" y="1553438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07531" y="154824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12726" y="204095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57"/>
                </a:moveTo>
                <a:lnTo>
                  <a:pt x="128193" y="120357"/>
                </a:lnTo>
                <a:lnTo>
                  <a:pt x="128193" y="0"/>
                </a:lnTo>
                <a:lnTo>
                  <a:pt x="0" y="0"/>
                </a:lnTo>
                <a:lnTo>
                  <a:pt x="0" y="120357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07531" y="203575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90851" y="6734581"/>
            <a:ext cx="3843654" cy="859790"/>
          </a:xfrm>
          <a:custGeom>
            <a:avLst/>
            <a:gdLst/>
            <a:ahLst/>
            <a:cxnLst/>
            <a:rect l="l" t="t" r="r" b="b"/>
            <a:pathLst>
              <a:path w="3843654" h="859790">
                <a:moveTo>
                  <a:pt x="3729342" y="0"/>
                </a:moveTo>
                <a:lnTo>
                  <a:pt x="1921827" y="0"/>
                </a:lnTo>
                <a:lnTo>
                  <a:pt x="103594" y="494"/>
                </a:lnTo>
                <a:lnTo>
                  <a:pt x="62897" y="12183"/>
                </a:lnTo>
                <a:lnTo>
                  <a:pt x="30009" y="37100"/>
                </a:lnTo>
                <a:lnTo>
                  <a:pt x="8016" y="72166"/>
                </a:lnTo>
                <a:lnTo>
                  <a:pt x="0" y="114299"/>
                </a:lnTo>
                <a:lnTo>
                  <a:pt x="494" y="755942"/>
                </a:lnTo>
                <a:lnTo>
                  <a:pt x="12185" y="796644"/>
                </a:lnTo>
                <a:lnTo>
                  <a:pt x="37105" y="829530"/>
                </a:lnTo>
                <a:lnTo>
                  <a:pt x="72171" y="851521"/>
                </a:lnTo>
                <a:lnTo>
                  <a:pt x="114300" y="859535"/>
                </a:lnTo>
                <a:lnTo>
                  <a:pt x="3740049" y="859041"/>
                </a:lnTo>
                <a:lnTo>
                  <a:pt x="3780750" y="847352"/>
                </a:lnTo>
                <a:lnTo>
                  <a:pt x="3813637" y="822435"/>
                </a:lnTo>
                <a:lnTo>
                  <a:pt x="3835627" y="787369"/>
                </a:lnTo>
                <a:lnTo>
                  <a:pt x="3843642" y="745235"/>
                </a:lnTo>
                <a:lnTo>
                  <a:pt x="3843147" y="103593"/>
                </a:lnTo>
                <a:lnTo>
                  <a:pt x="3831458" y="62891"/>
                </a:lnTo>
                <a:lnTo>
                  <a:pt x="3806541" y="30005"/>
                </a:lnTo>
                <a:lnTo>
                  <a:pt x="3771475" y="8014"/>
                </a:lnTo>
                <a:lnTo>
                  <a:pt x="3729342" y="0"/>
                </a:lnTo>
                <a:close/>
              </a:path>
            </a:pathLst>
          </a:custGeom>
          <a:solidFill>
            <a:srgbClr val="AD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05157" y="6728231"/>
            <a:ext cx="3735704" cy="872490"/>
          </a:xfrm>
          <a:custGeom>
            <a:avLst/>
            <a:gdLst/>
            <a:ahLst/>
            <a:cxnLst/>
            <a:rect l="l" t="t" r="r" b="b"/>
            <a:pathLst>
              <a:path w="3735704" h="872490">
                <a:moveTo>
                  <a:pt x="3615036" y="0"/>
                </a:moveTo>
                <a:lnTo>
                  <a:pt x="3657326" y="7618"/>
                </a:lnTo>
                <a:lnTo>
                  <a:pt x="3693075" y="28631"/>
                </a:lnTo>
                <a:lnTo>
                  <a:pt x="3719517" y="60273"/>
                </a:lnTo>
                <a:lnTo>
                  <a:pt x="3733887" y="99779"/>
                </a:lnTo>
                <a:lnTo>
                  <a:pt x="3735686" y="751585"/>
                </a:lnTo>
                <a:lnTo>
                  <a:pt x="3734805" y="766238"/>
                </a:lnTo>
                <a:lnTo>
                  <a:pt x="3722414" y="806655"/>
                </a:lnTo>
                <a:lnTo>
                  <a:pt x="3697551" y="839609"/>
                </a:lnTo>
                <a:lnTo>
                  <a:pt x="3662981" y="862335"/>
                </a:lnTo>
                <a:lnTo>
                  <a:pt x="3621468" y="872067"/>
                </a:lnTo>
                <a:lnTo>
                  <a:pt x="0" y="872235"/>
                </a:lnTo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5567962" y="6779679"/>
            <a:ext cx="3557904" cy="74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800"/>
              </a:lnSpc>
            </a:pPr>
            <a:r>
              <a:rPr sz="1100" b="1" i="1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b="1" i="1" spc="-7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b="1" i="1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b="1" i="1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b="1" i="1" spc="-5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100" b="1" i="1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b="1" i="1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b="1" i="1" spc="2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b="1" i="1" spc="-7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b="1" i="1" spc="-6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10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5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40" dirty="0">
                <a:solidFill>
                  <a:srgbClr val="231F20"/>
                </a:solidFill>
                <a:latin typeface="Calibri"/>
                <a:cs typeface="Calibri"/>
              </a:rPr>
              <a:t>rg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50" b="1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3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gh</a:t>
            </a:r>
            <a:r>
              <a:rPr sz="950" b="1" i="1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1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-4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950" b="1" i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hav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3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b="1" i="1" spc="-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50" b="1" i="1" spc="-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50" b="1" i="1" spc="-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50" b="1" i="1" spc="4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50" b="1" i="1" spc="-4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4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950" b="1" i="1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-85" dirty="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i="1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i="1" spc="-3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50" b="1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i="1" spc="1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ud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b="1" i="1" spc="-5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8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50" b="1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7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pa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 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-2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6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950" b="1" i="1" spc="-55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950" b="1" i="1" spc="-40" dirty="0">
                <a:solidFill>
                  <a:srgbClr val="005AA8"/>
                </a:solidFill>
                <a:latin typeface="Calibri"/>
                <a:cs typeface="Calibri"/>
              </a:rPr>
              <a:t>or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55" dirty="0">
                <a:solidFill>
                  <a:srgbClr val="005AA8"/>
                </a:solidFill>
                <a:latin typeface="Calibri"/>
                <a:cs typeface="Calibri"/>
              </a:rPr>
              <a:t>;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8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60" dirty="0">
                <a:solidFill>
                  <a:srgbClr val="005AA8"/>
                </a:solidFill>
                <a:latin typeface="Calibri"/>
                <a:cs typeface="Calibri"/>
              </a:rPr>
              <a:t>U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pp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2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bod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y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50" dirty="0">
                <a:solidFill>
                  <a:srgbClr val="005AA8"/>
                </a:solidFill>
                <a:latin typeface="Calibri"/>
                <a:cs typeface="Calibri"/>
              </a:rPr>
              <a:t>(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hou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l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9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0" dirty="0">
                <a:solidFill>
                  <a:srgbClr val="005AA8"/>
                </a:solidFill>
                <a:latin typeface="Calibri"/>
                <a:cs typeface="Calibri"/>
              </a:rPr>
              <a:t>ar</a:t>
            </a:r>
            <a:r>
              <a:rPr sz="95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5" dirty="0">
                <a:solidFill>
                  <a:srgbClr val="005AA8"/>
                </a:solidFill>
                <a:latin typeface="Calibri"/>
                <a:cs typeface="Calibri"/>
              </a:rPr>
              <a:t>j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a</a:t>
            </a:r>
            <a:r>
              <a:rPr sz="950" b="1" i="1" spc="10" dirty="0">
                <a:solidFill>
                  <a:srgbClr val="005AA8"/>
                </a:solidFill>
                <a:latin typeface="Calibri"/>
                <a:cs typeface="Calibri"/>
              </a:rPr>
              <a:t>w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)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6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950" b="1" i="1" spc="-55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950" b="1" i="1" spc="-40" dirty="0">
                <a:solidFill>
                  <a:srgbClr val="005AA8"/>
                </a:solidFill>
                <a:latin typeface="Calibri"/>
                <a:cs typeface="Calibri"/>
              </a:rPr>
              <a:t>or</a:t>
            </a:r>
            <a:r>
              <a:rPr sz="950" b="1" i="1" spc="-7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ha</a:t>
            </a:r>
            <a:r>
              <a:rPr sz="950" b="1" i="1" spc="-7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45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no</a:t>
            </a:r>
            <a:r>
              <a:rPr sz="950" b="1" i="1" spc="-7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li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v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10" dirty="0">
                <a:solidFill>
                  <a:srgbClr val="005AA8"/>
                </a:solidFill>
                <a:latin typeface="Calibri"/>
                <a:cs typeface="Calibri"/>
              </a:rPr>
              <a:t>w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h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rog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l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y</a:t>
            </a:r>
            <a:r>
              <a:rPr sz="950" b="1" i="1" spc="6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950" b="1" i="1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-20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r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55" dirty="0">
                <a:solidFill>
                  <a:srgbClr val="005AA8"/>
                </a:solidFill>
                <a:latin typeface="Calibri"/>
                <a:cs typeface="Calibri"/>
              </a:rPr>
              <a:t>;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8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65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hor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45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-40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0" dirty="0">
                <a:solidFill>
                  <a:srgbClr val="005AA8"/>
                </a:solidFill>
                <a:latin typeface="Calibri"/>
                <a:cs typeface="Calibri"/>
              </a:rPr>
              <a:t>br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a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</a:t>
            </a:r>
            <a:r>
              <a:rPr sz="950" b="1" i="1" spc="-5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-8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950" b="1" i="1" spc="-3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l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10" dirty="0">
                <a:solidFill>
                  <a:srgbClr val="005AA8"/>
                </a:solidFill>
                <a:latin typeface="Calibri"/>
                <a:cs typeface="Calibri"/>
              </a:rPr>
              <a:t>w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a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950" b="1" i="1" spc="-3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nau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a</a:t>
            </a:r>
            <a:r>
              <a:rPr sz="950" b="1" i="1" spc="-35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950" b="1" i="1" spc="-10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950" b="1" i="1" spc="-4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50" b="1" i="1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i="1" spc="15" dirty="0">
                <a:solidFill>
                  <a:srgbClr val="005AA8"/>
                </a:solidFill>
                <a:latin typeface="Calibri"/>
                <a:cs typeface="Calibri"/>
              </a:rPr>
              <a:t>li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gh</a:t>
            </a:r>
            <a:r>
              <a:rPr sz="950" b="1" i="1" spc="-85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950" b="1" i="1" spc="5" dirty="0">
                <a:solidFill>
                  <a:srgbClr val="005AA8"/>
                </a:solidFill>
                <a:latin typeface="Calibri"/>
                <a:cs typeface="Calibri"/>
              </a:rPr>
              <a:t>-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h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ad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dn</a:t>
            </a:r>
            <a:r>
              <a:rPr sz="950" b="1" i="1" spc="-1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950" b="1" i="1" spc="30" dirty="0">
                <a:solidFill>
                  <a:srgbClr val="005AA8"/>
                </a:solidFill>
                <a:latin typeface="Calibri"/>
                <a:cs typeface="Calibri"/>
              </a:rPr>
              <a:t>ss</a:t>
            </a:r>
            <a:r>
              <a:rPr sz="950" b="1" i="1" spc="-45" dirty="0">
                <a:solidFill>
                  <a:srgbClr val="005AA8"/>
                </a:solidFill>
                <a:latin typeface="Calibri"/>
                <a:cs typeface="Calibri"/>
              </a:rPr>
              <a:t>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174800" y="6003201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E0E4F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69606" y="599800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399"/>
                </a:lnTo>
                <a:lnTo>
                  <a:pt x="0" y="7772399"/>
                </a:lnTo>
                <a:lnTo>
                  <a:pt x="0" y="0"/>
                </a:lnTo>
              </a:path>
            </a:pathLst>
          </a:custGeom>
          <a:solidFill>
            <a:srgbClr val="3B6FB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687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55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7" y="130559"/>
                </a:lnTo>
                <a:lnTo>
                  <a:pt x="4770574" y="90887"/>
                </a:lnTo>
                <a:lnTo>
                  <a:pt x="4735540" y="51215"/>
                </a:lnTo>
                <a:lnTo>
                  <a:pt x="4701276" y="28402"/>
                </a:lnTo>
                <a:lnTo>
                  <a:pt x="4656704" y="11042"/>
                </a:lnTo>
                <a:lnTo>
                  <a:pt x="4600469" y="1317"/>
                </a:lnTo>
                <a:lnTo>
                  <a:pt x="4567555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399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7772399"/>
                </a:lnTo>
                <a:lnTo>
                  <a:pt x="0" y="7772399"/>
                </a:lnTo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58469"/>
            <a:ext cx="4936490" cy="7313930"/>
          </a:xfrm>
          <a:custGeom>
            <a:avLst/>
            <a:gdLst/>
            <a:ahLst/>
            <a:cxnLst/>
            <a:rect l="l" t="t" r="r" b="b"/>
            <a:pathLst>
              <a:path w="4936490" h="731393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3929"/>
                </a:lnTo>
                <a:lnTo>
                  <a:pt x="4928651" y="731392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1532" y="776374"/>
            <a:ext cx="292608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sz="2100" b="1" spc="-250" dirty="0">
                <a:solidFill>
                  <a:srgbClr val="005AA8"/>
                </a:solidFill>
                <a:latin typeface="Tahoma"/>
                <a:cs typeface="Tahoma"/>
              </a:rPr>
              <a:t>Heart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90" dirty="0">
                <a:solidFill>
                  <a:srgbClr val="005AA8"/>
                </a:solidFill>
                <a:latin typeface="Tahoma"/>
                <a:cs typeface="Tahoma"/>
              </a:rPr>
              <a:t>Failure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25" dirty="0">
                <a:solidFill>
                  <a:srgbClr val="005AA8"/>
                </a:solidFill>
                <a:latin typeface="Tahoma"/>
                <a:cs typeface="Tahoma"/>
              </a:rPr>
              <a:t>Medicines—</a:t>
            </a:r>
            <a:r>
              <a:rPr sz="2100" b="1" spc="-6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75" dirty="0">
                <a:solidFill>
                  <a:srgbClr val="6C2788"/>
                </a:solidFill>
                <a:latin typeface="Tahoma"/>
                <a:cs typeface="Tahoma"/>
              </a:rPr>
              <a:t>How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90" dirty="0">
                <a:solidFill>
                  <a:srgbClr val="6C2788"/>
                </a:solidFill>
                <a:latin typeface="Tahoma"/>
                <a:cs typeface="Tahoma"/>
              </a:rPr>
              <a:t>Do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6C2788"/>
                </a:solidFill>
                <a:latin typeface="Tahoma"/>
                <a:cs typeface="Tahoma"/>
              </a:rPr>
              <a:t>They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360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235" dirty="0">
                <a:solidFill>
                  <a:srgbClr val="6C2788"/>
                </a:solidFill>
                <a:latin typeface="Tahoma"/>
                <a:cs typeface="Tahoma"/>
              </a:rPr>
              <a:t>ork?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100" y="427012"/>
            <a:ext cx="4235450" cy="0"/>
          </a:xfrm>
          <a:custGeom>
            <a:avLst/>
            <a:gdLst/>
            <a:ahLst/>
            <a:cxnLst/>
            <a:rect l="l" t="t" r="r" b="b"/>
            <a:pathLst>
              <a:path w="4235450">
                <a:moveTo>
                  <a:pt x="0" y="0"/>
                </a:moveTo>
                <a:lnTo>
                  <a:pt x="4234903" y="0"/>
                </a:lnTo>
              </a:path>
            </a:pathLst>
          </a:custGeom>
          <a:ln w="63500">
            <a:solidFill>
              <a:srgbClr val="3B6FB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38199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539" y="334937"/>
            <a:ext cx="764946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3B6FB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8235" y="1521320"/>
            <a:ext cx="3981450" cy="572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2909">
              <a:lnSpc>
                <a:spcPct val="102600"/>
              </a:lnSpc>
            </a:pP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typ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ar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il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ur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3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an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  <a:p>
            <a:pPr marL="382270" indent="-140970">
              <a:lnSpc>
                <a:spcPct val="100000"/>
              </a:lnSpc>
              <a:spcBef>
                <a:spcPts val="4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1300" dirty="0">
              <a:latin typeface="Tahoma"/>
              <a:cs typeface="Tahoma"/>
            </a:endParaRPr>
          </a:p>
          <a:p>
            <a:pPr marL="382270" indent="-140970">
              <a:lnSpc>
                <a:spcPct val="100000"/>
              </a:lnSpc>
              <a:spcBef>
                <a:spcPts val="63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z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endParaRPr sz="1300" dirty="0">
              <a:latin typeface="Tahoma"/>
              <a:cs typeface="Tahoma"/>
            </a:endParaRPr>
          </a:p>
          <a:p>
            <a:pPr marL="155575" marR="356870" indent="-142875">
              <a:lnSpc>
                <a:spcPct val="102600"/>
              </a:lnSpc>
              <a:spcBef>
                <a:spcPts val="1200"/>
              </a:spcBef>
              <a:buClr>
                <a:srgbClr val="6C2788"/>
              </a:buClr>
              <a:buFont typeface="Calibri"/>
              <a:buAutoNum type="arabicPeriod"/>
              <a:tabLst>
                <a:tab pos="156210" algn="l"/>
              </a:tabLst>
            </a:pP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1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ha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3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ho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3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on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6C2788"/>
                </a:solidFill>
                <a:latin typeface="Calibri"/>
                <a:cs typeface="Calibri"/>
              </a:rPr>
              <a:t>w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6C2788"/>
                </a:solidFill>
                <a:latin typeface="Calibri"/>
                <a:cs typeface="Calibri"/>
              </a:rPr>
              <a:t>w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6C2788"/>
                </a:solidFill>
                <a:latin typeface="Calibri"/>
                <a:cs typeface="Calibri"/>
              </a:rPr>
              <a:t>v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endParaRPr sz="1300" dirty="0">
              <a:latin typeface="Calibri"/>
              <a:cs typeface="Calibri"/>
            </a:endParaRPr>
          </a:p>
          <a:p>
            <a:pPr marL="382270" marR="356870" lvl="1" indent="-140970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6C2788"/>
              </a:buClr>
              <a:buFont typeface="Tahoma"/>
              <a:buChar char="•"/>
            </a:pPr>
            <a:endParaRPr sz="1050" dirty="0">
              <a:latin typeface="Times New Roman"/>
              <a:cs typeface="Times New Roman"/>
            </a:endParaRPr>
          </a:p>
          <a:p>
            <a:pPr marL="155575" indent="-142875">
              <a:lnSpc>
                <a:spcPct val="100000"/>
              </a:lnSpc>
              <a:buClr>
                <a:srgbClr val="6C2788"/>
              </a:buClr>
              <a:buFont typeface="Calibri"/>
              <a:buAutoNum type="arabicPeriod"/>
              <a:tabLst>
                <a:tab pos="156210" algn="l"/>
              </a:tabLst>
            </a:pP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1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(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35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3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)</a:t>
            </a:r>
            <a:endParaRPr sz="1300" dirty="0">
              <a:latin typeface="Calibri"/>
              <a:cs typeface="Calibri"/>
            </a:endParaRPr>
          </a:p>
          <a:p>
            <a:pPr marL="382270" marR="47625" lvl="1" indent="-140970" algn="just">
              <a:lnSpc>
                <a:spcPct val="102600"/>
              </a:lnSpc>
              <a:spcBef>
                <a:spcPts val="4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ff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6C2788"/>
              </a:buClr>
              <a:buFont typeface="Tahoma"/>
              <a:buChar char="•"/>
            </a:pPr>
            <a:endParaRPr sz="1050" dirty="0">
              <a:latin typeface="Times New Roman"/>
              <a:cs typeface="Times New Roman"/>
            </a:endParaRPr>
          </a:p>
          <a:p>
            <a:pPr marL="154940" indent="-142240">
              <a:lnSpc>
                <a:spcPct val="100000"/>
              </a:lnSpc>
              <a:buClr>
                <a:srgbClr val="6C2788"/>
              </a:buClr>
              <a:buFont typeface="Calibri"/>
              <a:buAutoNum type="arabicPeriod"/>
              <a:tabLst>
                <a:tab pos="155575" algn="l"/>
              </a:tabLst>
            </a:pPr>
            <a:r>
              <a:rPr sz="1300" b="1" i="1" spc="3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10" dirty="0">
                <a:solidFill>
                  <a:srgbClr val="6C2788"/>
                </a:solidFill>
                <a:latin typeface="Calibri"/>
                <a:cs typeface="Calibri"/>
              </a:rPr>
              <a:t>-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du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6C2788"/>
                </a:solidFill>
                <a:latin typeface="Calibri"/>
                <a:cs typeface="Calibri"/>
              </a:rPr>
              <a:t>w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ha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endParaRPr sz="1300" dirty="0">
              <a:latin typeface="Calibri"/>
              <a:cs typeface="Calibri"/>
            </a:endParaRPr>
          </a:p>
          <a:p>
            <a:pPr marL="382270" lvl="1" indent="-140970">
              <a:lnSpc>
                <a:spcPct val="100000"/>
              </a:lnSpc>
              <a:spcBef>
                <a:spcPts val="53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Beta-blockers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keep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heart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beating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too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fast.</a:t>
            </a:r>
            <a:endParaRPr sz="1300" dirty="0">
              <a:latin typeface="Tahoma"/>
              <a:cs typeface="Tahoma"/>
            </a:endParaRPr>
          </a:p>
          <a:p>
            <a:pPr marL="155575" marR="644525" indent="-142875">
              <a:lnSpc>
                <a:spcPct val="102600"/>
              </a:lnSpc>
              <a:spcBef>
                <a:spcPts val="1200"/>
              </a:spcBef>
              <a:buClr>
                <a:srgbClr val="6C2788"/>
              </a:buClr>
              <a:buFont typeface="Calibri"/>
              <a:buAutoNum type="arabicPeriod"/>
              <a:tabLst>
                <a:tab pos="156210" algn="l"/>
              </a:tabLst>
            </a:pP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90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6C2788"/>
                </a:solidFill>
                <a:latin typeface="Calibri"/>
                <a:cs typeface="Calibri"/>
              </a:rPr>
              <a:t>“</a:t>
            </a:r>
            <a:r>
              <a:rPr sz="1300" b="1" i="1" spc="15" dirty="0">
                <a:solidFill>
                  <a:srgbClr val="6C2788"/>
                </a:solidFill>
                <a:latin typeface="Calibri"/>
                <a:cs typeface="Calibri"/>
              </a:rPr>
              <a:t>w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ill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7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10" dirty="0">
                <a:solidFill>
                  <a:srgbClr val="6C2788"/>
                </a:solidFill>
                <a:latin typeface="Calibri"/>
                <a:cs typeface="Calibri"/>
              </a:rPr>
              <a:t>”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bod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e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x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od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endParaRPr sz="1300" dirty="0">
              <a:latin typeface="Calibri"/>
              <a:cs typeface="Calibri"/>
            </a:endParaRPr>
          </a:p>
          <a:p>
            <a:pPr marL="382270" marR="5080" lvl="1" indent="-140970">
              <a:lnSpc>
                <a:spcPct val="102600"/>
              </a:lnSpc>
              <a:spcBef>
                <a:spcPts val="4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82905" algn="l"/>
              </a:tabLst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6C2788"/>
              </a:buClr>
              <a:buFont typeface="Tahoma"/>
              <a:buChar char="•"/>
            </a:pPr>
            <a:endParaRPr sz="1050" dirty="0">
              <a:latin typeface="Times New Roman"/>
              <a:cs typeface="Times New Roman"/>
            </a:endParaRPr>
          </a:p>
          <a:p>
            <a:pPr marL="155575" indent="-142875">
              <a:lnSpc>
                <a:spcPct val="100000"/>
              </a:lnSpc>
              <a:buClr>
                <a:srgbClr val="6C2788"/>
              </a:buClr>
              <a:buFont typeface="Calibri"/>
              <a:buAutoNum type="arabicPeriod"/>
              <a:tabLst>
                <a:tab pos="156210" algn="l"/>
              </a:tabLst>
            </a:pP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go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x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li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pu</a:t>
            </a:r>
            <a:r>
              <a:rPr sz="1300" b="1" i="1" spc="-13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3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114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-65" dirty="0">
                <a:solidFill>
                  <a:srgbClr val="6C2788"/>
                </a:solidFill>
                <a:latin typeface="Calibri"/>
                <a:cs typeface="Calibri"/>
              </a:rPr>
              <a:t>ong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105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-60" dirty="0">
                <a:solidFill>
                  <a:srgbClr val="6C2788"/>
                </a:solidFill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937" y="7272208"/>
            <a:ext cx="20364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 indent="-140970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5430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3755" y="941802"/>
            <a:ext cx="13303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6C2788"/>
                </a:solidFill>
                <a:latin typeface="Tahoma"/>
                <a:cs typeface="Tahoma"/>
              </a:rPr>
              <a:t>y</a:t>
            </a:r>
            <a:r>
              <a:rPr sz="1300" b="1" spc="-35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300" b="1" spc="-45" dirty="0">
                <a:solidFill>
                  <a:srgbClr val="6C2788"/>
                </a:solidFill>
                <a:latin typeface="Tahoma"/>
                <a:cs typeface="Tahoma"/>
              </a:rPr>
              <a:t>u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45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6C2788"/>
                </a:solidFill>
                <a:latin typeface="Tahoma"/>
                <a:cs typeface="Tahoma"/>
              </a:rPr>
              <a:t>d</a:t>
            </a:r>
            <a:r>
              <a:rPr sz="1300" b="1" spc="-1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69692" y="6760933"/>
            <a:ext cx="4039235" cy="271145"/>
          </a:xfrm>
          <a:custGeom>
            <a:avLst/>
            <a:gdLst/>
            <a:ahLst/>
            <a:cxnLst/>
            <a:rect l="l" t="t" r="r" b="b"/>
            <a:pathLst>
              <a:path w="4039234" h="271145">
                <a:moveTo>
                  <a:pt x="3903707" y="0"/>
                </a:moveTo>
                <a:lnTo>
                  <a:pt x="134195" y="5"/>
                </a:lnTo>
                <a:lnTo>
                  <a:pt x="91733" y="7214"/>
                </a:lnTo>
                <a:lnTo>
                  <a:pt x="54888" y="26559"/>
                </a:lnTo>
                <a:lnTo>
                  <a:pt x="25854" y="55846"/>
                </a:lnTo>
                <a:lnTo>
                  <a:pt x="6824" y="92881"/>
                </a:lnTo>
                <a:lnTo>
                  <a:pt x="62" y="134201"/>
                </a:lnTo>
                <a:lnTo>
                  <a:pt x="0" y="136753"/>
                </a:lnTo>
                <a:lnTo>
                  <a:pt x="918" y="151395"/>
                </a:lnTo>
                <a:lnTo>
                  <a:pt x="12416" y="192228"/>
                </a:lnTo>
                <a:lnTo>
                  <a:pt x="35319" y="226714"/>
                </a:lnTo>
                <a:lnTo>
                  <a:pt x="67432" y="252657"/>
                </a:lnTo>
                <a:lnTo>
                  <a:pt x="106563" y="267864"/>
                </a:lnTo>
                <a:lnTo>
                  <a:pt x="135465" y="270954"/>
                </a:lnTo>
                <a:lnTo>
                  <a:pt x="3904976" y="270948"/>
                </a:lnTo>
                <a:lnTo>
                  <a:pt x="3947438" y="263740"/>
                </a:lnTo>
                <a:lnTo>
                  <a:pt x="3984283" y="244395"/>
                </a:lnTo>
                <a:lnTo>
                  <a:pt x="4013318" y="215108"/>
                </a:lnTo>
                <a:lnTo>
                  <a:pt x="4032347" y="178073"/>
                </a:lnTo>
                <a:lnTo>
                  <a:pt x="4039110" y="136753"/>
                </a:lnTo>
                <a:lnTo>
                  <a:pt x="4039172" y="134201"/>
                </a:lnTo>
                <a:lnTo>
                  <a:pt x="4038253" y="119558"/>
                </a:lnTo>
                <a:lnTo>
                  <a:pt x="4026755" y="78725"/>
                </a:lnTo>
                <a:lnTo>
                  <a:pt x="4003853" y="44240"/>
                </a:lnTo>
                <a:lnTo>
                  <a:pt x="3971739" y="18297"/>
                </a:lnTo>
                <a:lnTo>
                  <a:pt x="3932609" y="3090"/>
                </a:lnTo>
                <a:lnTo>
                  <a:pt x="3903707" y="0"/>
                </a:lnTo>
                <a:close/>
              </a:path>
            </a:pathLst>
          </a:custGeom>
          <a:solidFill>
            <a:srgbClr val="E2DA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9278" y="6754583"/>
            <a:ext cx="2026285" cy="142240"/>
          </a:xfrm>
          <a:custGeom>
            <a:avLst/>
            <a:gdLst/>
            <a:ahLst/>
            <a:cxnLst/>
            <a:rect l="l" t="t" r="r" b="b"/>
            <a:pathLst>
              <a:path w="2026284" h="142240">
                <a:moveTo>
                  <a:pt x="0" y="0"/>
                </a:moveTo>
                <a:lnTo>
                  <a:pt x="1884121" y="0"/>
                </a:lnTo>
                <a:lnTo>
                  <a:pt x="1898808" y="751"/>
                </a:lnTo>
                <a:lnTo>
                  <a:pt x="1939990" y="11430"/>
                </a:lnTo>
                <a:lnTo>
                  <a:pt x="1975293" y="33188"/>
                </a:lnTo>
                <a:lnTo>
                  <a:pt x="2002715" y="64023"/>
                </a:lnTo>
                <a:lnTo>
                  <a:pt x="2015630" y="88633"/>
                </a:lnTo>
                <a:lnTo>
                  <a:pt x="2020254" y="101932"/>
                </a:lnTo>
              </a:path>
              <a:path w="2026284" h="142240">
                <a:moveTo>
                  <a:pt x="2020254" y="101932"/>
                </a:moveTo>
                <a:lnTo>
                  <a:pt x="2023559" y="115795"/>
                </a:lnTo>
                <a:lnTo>
                  <a:pt x="2025468" y="130147"/>
                </a:lnTo>
                <a:lnTo>
                  <a:pt x="2025941" y="14182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85073" y="6906348"/>
            <a:ext cx="130175" cy="131445"/>
          </a:xfrm>
          <a:custGeom>
            <a:avLst/>
            <a:gdLst/>
            <a:ahLst/>
            <a:cxnLst/>
            <a:rect l="l" t="t" r="r" b="b"/>
            <a:pathLst>
              <a:path w="130175" h="131445">
                <a:moveTo>
                  <a:pt x="129396" y="4756"/>
                </a:moveTo>
                <a:lnTo>
                  <a:pt x="127191" y="19013"/>
                </a:lnTo>
                <a:lnTo>
                  <a:pt x="123606" y="32765"/>
                </a:lnTo>
                <a:lnTo>
                  <a:pt x="118717" y="45938"/>
                </a:lnTo>
              </a:path>
              <a:path w="130175" h="131445">
                <a:moveTo>
                  <a:pt x="118717" y="45938"/>
                </a:moveTo>
                <a:lnTo>
                  <a:pt x="112596" y="58457"/>
                </a:lnTo>
              </a:path>
              <a:path w="130175" h="131445">
                <a:moveTo>
                  <a:pt x="112596" y="58457"/>
                </a:moveTo>
                <a:lnTo>
                  <a:pt x="87590" y="91356"/>
                </a:lnTo>
                <a:lnTo>
                  <a:pt x="54175" y="115706"/>
                </a:lnTo>
                <a:lnTo>
                  <a:pt x="14351" y="129507"/>
                </a:lnTo>
                <a:lnTo>
                  <a:pt x="0" y="131416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3484" y="6754583"/>
            <a:ext cx="1896110" cy="635"/>
          </a:xfrm>
          <a:custGeom>
            <a:avLst/>
            <a:gdLst/>
            <a:ahLst/>
            <a:cxnLst/>
            <a:rect l="l" t="t" r="r" b="b"/>
            <a:pathLst>
              <a:path w="1896109" h="634">
                <a:moveTo>
                  <a:pt x="0" y="473"/>
                </a:moveTo>
                <a:lnTo>
                  <a:pt x="1895794" y="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60347" y="1443989"/>
            <a:ext cx="3891915" cy="5757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113664">
              <a:lnSpc>
                <a:spcPts val="1550"/>
              </a:lnSpc>
            </a:pPr>
            <a:r>
              <a:rPr sz="1300" b="1" spc="-24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4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b="1" spc="-2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113664">
              <a:lnSpc>
                <a:spcPts val="1550"/>
              </a:lnSpc>
              <a:spcBef>
                <a:spcPts val="900"/>
              </a:spcBef>
            </a:pP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9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508000">
              <a:lnSpc>
                <a:spcPts val="1550"/>
              </a:lnSpc>
              <a:spcBef>
                <a:spcPts val="900"/>
              </a:spcBef>
            </a:pP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1300" b="1" spc="-2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b="1" spc="-6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281305">
              <a:lnSpc>
                <a:spcPts val="1550"/>
              </a:lnSpc>
              <a:spcBef>
                <a:spcPts val="900"/>
              </a:spcBef>
            </a:pPr>
            <a:r>
              <a:rPr sz="1300" b="1" spc="-1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6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hy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135890">
              <a:lnSpc>
                <a:spcPts val="1550"/>
              </a:lnSpc>
              <a:spcBef>
                <a:spcPts val="900"/>
              </a:spcBef>
            </a:pPr>
            <a:r>
              <a:rPr sz="1300" b="1" spc="-22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b="1" spc="-120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3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16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165100">
              <a:lnSpc>
                <a:spcPts val="1550"/>
              </a:lnSpc>
              <a:spcBef>
                <a:spcPts val="900"/>
              </a:spcBef>
            </a:pP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6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76530" marR="405130">
              <a:lnSpc>
                <a:spcPts val="1550"/>
              </a:lnSpc>
              <a:spcBef>
                <a:spcPts val="900"/>
              </a:spcBef>
            </a:pP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8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b="1" spc="-5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nt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7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b="1" spc="-14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b="1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b="1" spc="-14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b="1" spc="-11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b="1" spc="-20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b="1" spc="-1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b="1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62282" y="2154516"/>
            <a:ext cx="198361" cy="35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9112" y="2329751"/>
            <a:ext cx="18415" cy="88900"/>
          </a:xfrm>
          <a:custGeom>
            <a:avLst/>
            <a:gdLst/>
            <a:ahLst/>
            <a:cxnLst/>
            <a:rect l="l" t="t" r="r" b="b"/>
            <a:pathLst>
              <a:path w="18414" h="88900">
                <a:moveTo>
                  <a:pt x="17909" y="0"/>
                </a:moveTo>
                <a:lnTo>
                  <a:pt x="17153" y="18691"/>
                </a:lnTo>
                <a:lnTo>
                  <a:pt x="14926" y="36967"/>
                </a:lnTo>
                <a:lnTo>
                  <a:pt x="11285" y="54768"/>
                </a:lnTo>
                <a:lnTo>
                  <a:pt x="6290" y="72035"/>
                </a:lnTo>
                <a:lnTo>
                  <a:pt x="0" y="88710"/>
                </a:lnTo>
              </a:path>
            </a:pathLst>
          </a:custGeom>
          <a:ln w="5080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9128" y="2101850"/>
            <a:ext cx="438150" cy="227965"/>
          </a:xfrm>
          <a:custGeom>
            <a:avLst/>
            <a:gdLst/>
            <a:ahLst/>
            <a:cxnLst/>
            <a:rect l="l" t="t" r="r" b="b"/>
            <a:pathLst>
              <a:path w="438150" h="227964">
                <a:moveTo>
                  <a:pt x="0" y="139190"/>
                </a:moveTo>
                <a:lnTo>
                  <a:pt x="26061" y="93304"/>
                </a:lnTo>
                <a:lnTo>
                  <a:pt x="61675" y="54858"/>
                </a:lnTo>
                <a:lnTo>
                  <a:pt x="105257" y="25437"/>
                </a:lnTo>
                <a:lnTo>
                  <a:pt x="155223" y="6623"/>
                </a:lnTo>
                <a:lnTo>
                  <a:pt x="209992" y="0"/>
                </a:lnTo>
                <a:lnTo>
                  <a:pt x="228684" y="755"/>
                </a:lnTo>
                <a:lnTo>
                  <a:pt x="246959" y="2982"/>
                </a:lnTo>
                <a:lnTo>
                  <a:pt x="264760" y="6623"/>
                </a:lnTo>
              </a:path>
              <a:path w="438150" h="227964">
                <a:moveTo>
                  <a:pt x="264760" y="6623"/>
                </a:moveTo>
                <a:lnTo>
                  <a:pt x="282028" y="11618"/>
                </a:lnTo>
              </a:path>
              <a:path w="438150" h="227964">
                <a:moveTo>
                  <a:pt x="282028" y="11618"/>
                </a:moveTo>
                <a:lnTo>
                  <a:pt x="298703" y="17909"/>
                </a:lnTo>
                <a:lnTo>
                  <a:pt x="314727" y="25437"/>
                </a:lnTo>
                <a:lnTo>
                  <a:pt x="330042" y="34144"/>
                </a:lnTo>
              </a:path>
              <a:path w="438150" h="227964">
                <a:moveTo>
                  <a:pt x="330042" y="34144"/>
                </a:moveTo>
                <a:lnTo>
                  <a:pt x="344589" y="43970"/>
                </a:lnTo>
                <a:lnTo>
                  <a:pt x="358309" y="54858"/>
                </a:lnTo>
              </a:path>
              <a:path w="438150" h="227964">
                <a:moveTo>
                  <a:pt x="358309" y="54858"/>
                </a:moveTo>
                <a:lnTo>
                  <a:pt x="393922" y="93304"/>
                </a:lnTo>
                <a:lnTo>
                  <a:pt x="419984" y="139190"/>
                </a:lnTo>
                <a:lnTo>
                  <a:pt x="434911" y="190933"/>
                </a:lnTo>
                <a:lnTo>
                  <a:pt x="437138" y="209209"/>
                </a:lnTo>
                <a:lnTo>
                  <a:pt x="437893" y="227901"/>
                </a:lnTo>
              </a:path>
            </a:pathLst>
          </a:custGeom>
          <a:ln w="5080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1432" y="1412119"/>
            <a:ext cx="453158" cy="472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0500" y="3590619"/>
            <a:ext cx="387784" cy="39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9349" y="3785895"/>
            <a:ext cx="374650" cy="220979"/>
          </a:xfrm>
          <a:custGeom>
            <a:avLst/>
            <a:gdLst/>
            <a:ahLst/>
            <a:cxnLst/>
            <a:rect l="l" t="t" r="r" b="b"/>
            <a:pathLst>
              <a:path w="374650" h="220979">
                <a:moveTo>
                  <a:pt x="374484" y="0"/>
                </a:moveTo>
                <a:lnTo>
                  <a:pt x="373757" y="18122"/>
                </a:lnTo>
                <a:lnTo>
                  <a:pt x="371613" y="35841"/>
                </a:lnTo>
              </a:path>
              <a:path w="374650" h="220979">
                <a:moveTo>
                  <a:pt x="371613" y="35841"/>
                </a:moveTo>
                <a:lnTo>
                  <a:pt x="368109" y="53099"/>
                </a:lnTo>
              </a:path>
              <a:path w="374650" h="220979">
                <a:moveTo>
                  <a:pt x="368109" y="53099"/>
                </a:moveTo>
                <a:lnTo>
                  <a:pt x="363301" y="69840"/>
                </a:lnTo>
              </a:path>
              <a:path w="374650" h="220979">
                <a:moveTo>
                  <a:pt x="363301" y="69840"/>
                </a:moveTo>
                <a:lnTo>
                  <a:pt x="341619" y="116391"/>
                </a:lnTo>
                <a:lnTo>
                  <a:pt x="310235" y="156240"/>
                </a:lnTo>
                <a:lnTo>
                  <a:pt x="270673" y="187851"/>
                </a:lnTo>
                <a:lnTo>
                  <a:pt x="224456" y="209690"/>
                </a:lnTo>
                <a:lnTo>
                  <a:pt x="173109" y="220222"/>
                </a:lnTo>
                <a:lnTo>
                  <a:pt x="155117" y="220954"/>
                </a:lnTo>
                <a:lnTo>
                  <a:pt x="137125" y="220222"/>
                </a:lnTo>
                <a:lnTo>
                  <a:pt x="119534" y="218062"/>
                </a:lnTo>
                <a:lnTo>
                  <a:pt x="102399" y="214533"/>
                </a:lnTo>
                <a:lnTo>
                  <a:pt x="85778" y="209690"/>
                </a:lnTo>
              </a:path>
              <a:path w="374650" h="220979">
                <a:moveTo>
                  <a:pt x="85778" y="209690"/>
                </a:moveTo>
                <a:lnTo>
                  <a:pt x="69728" y="203591"/>
                </a:lnTo>
                <a:lnTo>
                  <a:pt x="54303" y="196292"/>
                </a:lnTo>
                <a:lnTo>
                  <a:pt x="39562" y="187851"/>
                </a:lnTo>
              </a:path>
              <a:path w="374650" h="220979">
                <a:moveTo>
                  <a:pt x="39562" y="187851"/>
                </a:moveTo>
                <a:lnTo>
                  <a:pt x="25560" y="178324"/>
                </a:lnTo>
                <a:lnTo>
                  <a:pt x="12353" y="167768"/>
                </a:lnTo>
              </a:path>
              <a:path w="374650" h="220979">
                <a:moveTo>
                  <a:pt x="12353" y="167768"/>
                </a:moveTo>
                <a:lnTo>
                  <a:pt x="0" y="156240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9584" y="3629655"/>
            <a:ext cx="64769" cy="156845"/>
          </a:xfrm>
          <a:custGeom>
            <a:avLst/>
            <a:gdLst/>
            <a:ahLst/>
            <a:cxnLst/>
            <a:rect l="l" t="t" r="r" b="b"/>
            <a:pathLst>
              <a:path w="64770" h="156845">
                <a:moveTo>
                  <a:pt x="0" y="0"/>
                </a:moveTo>
                <a:lnTo>
                  <a:pt x="31384" y="39848"/>
                </a:lnTo>
                <a:lnTo>
                  <a:pt x="53066" y="86399"/>
                </a:lnTo>
                <a:lnTo>
                  <a:pt x="63522" y="138117"/>
                </a:lnTo>
                <a:lnTo>
                  <a:pt x="64249" y="156240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4670" y="2838450"/>
            <a:ext cx="387934" cy="391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51424" y="2854416"/>
            <a:ext cx="257873" cy="207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0900" y="3040646"/>
            <a:ext cx="173483" cy="157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0738" y="3077413"/>
            <a:ext cx="106659" cy="1344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0654" y="2908720"/>
            <a:ext cx="229794" cy="2213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6161" y="3054959"/>
            <a:ext cx="232618" cy="1727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1581" y="3028810"/>
            <a:ext cx="238645" cy="200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6629" y="3034004"/>
            <a:ext cx="201930" cy="220345"/>
          </a:xfrm>
          <a:custGeom>
            <a:avLst/>
            <a:gdLst/>
            <a:ahLst/>
            <a:cxnLst/>
            <a:rect l="l" t="t" r="r" b="b"/>
            <a:pathLst>
              <a:path w="201929" h="220345">
                <a:moveTo>
                  <a:pt x="201373" y="0"/>
                </a:moveTo>
                <a:lnTo>
                  <a:pt x="194998" y="53099"/>
                </a:lnTo>
                <a:lnTo>
                  <a:pt x="176889" y="101543"/>
                </a:lnTo>
                <a:lnTo>
                  <a:pt x="148569" y="143796"/>
                </a:lnTo>
                <a:lnTo>
                  <a:pt x="111564" y="178324"/>
                </a:lnTo>
                <a:lnTo>
                  <a:pt x="67396" y="203591"/>
                </a:lnTo>
                <a:lnTo>
                  <a:pt x="17590" y="218062"/>
                </a:lnTo>
                <a:lnTo>
                  <a:pt x="0" y="220222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40644" y="2813050"/>
            <a:ext cx="237490" cy="220979"/>
          </a:xfrm>
          <a:custGeom>
            <a:avLst/>
            <a:gdLst/>
            <a:ahLst/>
            <a:cxnLst/>
            <a:rect l="l" t="t" r="r" b="b"/>
            <a:pathLst>
              <a:path w="237489" h="220980">
                <a:moveTo>
                  <a:pt x="17992" y="0"/>
                </a:moveTo>
                <a:lnTo>
                  <a:pt x="70710" y="6421"/>
                </a:lnTo>
                <a:lnTo>
                  <a:pt x="118806" y="24661"/>
                </a:lnTo>
                <a:lnTo>
                  <a:pt x="160755" y="53186"/>
                </a:lnTo>
                <a:lnTo>
                  <a:pt x="195035" y="90459"/>
                </a:lnTo>
                <a:lnTo>
                  <a:pt x="220120" y="134947"/>
                </a:lnTo>
                <a:lnTo>
                  <a:pt x="234488" y="185113"/>
                </a:lnTo>
                <a:lnTo>
                  <a:pt x="236632" y="202832"/>
                </a:lnTo>
                <a:lnTo>
                  <a:pt x="237359" y="220954"/>
                </a:lnTo>
              </a:path>
            </a:pathLst>
          </a:custGeom>
          <a:ln w="50799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10601" y="2195943"/>
            <a:ext cx="295275" cy="293370"/>
          </a:xfrm>
          <a:custGeom>
            <a:avLst/>
            <a:gdLst/>
            <a:ahLst/>
            <a:cxnLst/>
            <a:rect l="l" t="t" r="r" b="b"/>
            <a:pathLst>
              <a:path w="295275" h="293369">
                <a:moveTo>
                  <a:pt x="0" y="0"/>
                </a:moveTo>
                <a:lnTo>
                  <a:pt x="294830" y="293077"/>
                </a:lnTo>
              </a:path>
            </a:pathLst>
          </a:custGeom>
          <a:ln w="25399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6588" y="5104752"/>
            <a:ext cx="455801" cy="506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5762" y="461161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23" y="0"/>
                </a:lnTo>
              </a:path>
            </a:pathLst>
          </a:custGeom>
          <a:ln w="43065">
            <a:solidFill>
              <a:srgbClr val="9F390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858" y="461161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556" y="0"/>
                </a:lnTo>
              </a:path>
            </a:pathLst>
          </a:custGeom>
          <a:ln w="4306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1858" y="4590719"/>
            <a:ext cx="234950" cy="41910"/>
          </a:xfrm>
          <a:custGeom>
            <a:avLst/>
            <a:gdLst/>
            <a:ahLst/>
            <a:cxnLst/>
            <a:rect l="l" t="t" r="r" b="b"/>
            <a:pathLst>
              <a:path w="234950" h="41910">
                <a:moveTo>
                  <a:pt x="0" y="41795"/>
                </a:moveTo>
                <a:lnTo>
                  <a:pt x="234556" y="41795"/>
                </a:lnTo>
                <a:lnTo>
                  <a:pt x="234556" y="0"/>
                </a:lnTo>
                <a:lnTo>
                  <a:pt x="0" y="0"/>
                </a:lnTo>
                <a:lnTo>
                  <a:pt x="0" y="41795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40539" y="4372995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891" y="0"/>
                </a:moveTo>
                <a:lnTo>
                  <a:pt x="173514" y="5921"/>
                </a:lnTo>
                <a:lnTo>
                  <a:pt x="124298" y="23684"/>
                </a:lnTo>
                <a:lnTo>
                  <a:pt x="79388" y="53304"/>
                </a:lnTo>
                <a:lnTo>
                  <a:pt x="42090" y="93767"/>
                </a:lnTo>
                <a:lnTo>
                  <a:pt x="16432" y="140339"/>
                </a:lnTo>
                <a:lnTo>
                  <a:pt x="2617" y="190515"/>
                </a:lnTo>
                <a:lnTo>
                  <a:pt x="0" y="225276"/>
                </a:lnTo>
                <a:lnTo>
                  <a:pt x="643" y="242133"/>
                </a:lnTo>
                <a:lnTo>
                  <a:pt x="10511" y="293030"/>
                </a:lnTo>
                <a:lnTo>
                  <a:pt x="32222" y="341044"/>
                </a:lnTo>
                <a:lnTo>
                  <a:pt x="65774" y="384013"/>
                </a:lnTo>
                <a:lnTo>
                  <a:pt x="108747" y="417565"/>
                </a:lnTo>
                <a:lnTo>
                  <a:pt x="156762" y="439275"/>
                </a:lnTo>
                <a:lnTo>
                  <a:pt x="207659" y="449144"/>
                </a:lnTo>
                <a:lnTo>
                  <a:pt x="224891" y="449802"/>
                </a:lnTo>
                <a:lnTo>
                  <a:pt x="242123" y="449144"/>
                </a:lnTo>
                <a:lnTo>
                  <a:pt x="293018" y="439275"/>
                </a:lnTo>
                <a:lnTo>
                  <a:pt x="341031" y="417565"/>
                </a:lnTo>
                <a:lnTo>
                  <a:pt x="348268" y="412800"/>
                </a:lnTo>
                <a:lnTo>
                  <a:pt x="225261" y="412800"/>
                </a:lnTo>
                <a:lnTo>
                  <a:pt x="212137" y="412376"/>
                </a:lnTo>
                <a:lnTo>
                  <a:pt x="173269" y="405593"/>
                </a:lnTo>
                <a:lnTo>
                  <a:pt x="136233" y="390551"/>
                </a:lnTo>
                <a:lnTo>
                  <a:pt x="102410" y="367265"/>
                </a:lnTo>
                <a:lnTo>
                  <a:pt x="73824" y="336523"/>
                </a:lnTo>
                <a:lnTo>
                  <a:pt x="53289" y="301482"/>
                </a:lnTo>
                <a:lnTo>
                  <a:pt x="41004" y="263686"/>
                </a:lnTo>
                <a:lnTo>
                  <a:pt x="36980" y="224519"/>
                </a:lnTo>
                <a:lnTo>
                  <a:pt x="37477" y="211397"/>
                </a:lnTo>
                <a:lnTo>
                  <a:pt x="44490" y="172550"/>
                </a:lnTo>
                <a:lnTo>
                  <a:pt x="59796" y="135554"/>
                </a:lnTo>
                <a:lnTo>
                  <a:pt x="79630" y="105959"/>
                </a:lnTo>
                <a:lnTo>
                  <a:pt x="132272" y="105959"/>
                </a:lnTo>
                <a:lnTo>
                  <a:pt x="105944" y="79632"/>
                </a:lnTo>
                <a:lnTo>
                  <a:pt x="147581" y="53786"/>
                </a:lnTo>
                <a:lnTo>
                  <a:pt x="185350" y="41246"/>
                </a:lnTo>
                <a:lnTo>
                  <a:pt x="224511" y="36994"/>
                </a:lnTo>
                <a:lnTo>
                  <a:pt x="348258" y="36994"/>
                </a:lnTo>
                <a:lnTo>
                  <a:pt x="341031" y="32236"/>
                </a:lnTo>
                <a:lnTo>
                  <a:pt x="293018" y="10526"/>
                </a:lnTo>
                <a:lnTo>
                  <a:pt x="242123" y="657"/>
                </a:lnTo>
                <a:lnTo>
                  <a:pt x="224891" y="0"/>
                </a:lnTo>
                <a:close/>
              </a:path>
              <a:path w="450214" h="450214">
                <a:moveTo>
                  <a:pt x="132272" y="105959"/>
                </a:moveTo>
                <a:lnTo>
                  <a:pt x="79630" y="105959"/>
                </a:lnTo>
                <a:lnTo>
                  <a:pt x="343828" y="370157"/>
                </a:lnTo>
                <a:lnTo>
                  <a:pt x="337186" y="375173"/>
                </a:lnTo>
                <a:lnTo>
                  <a:pt x="302191" y="396015"/>
                </a:lnTo>
                <a:lnTo>
                  <a:pt x="264423" y="408552"/>
                </a:lnTo>
                <a:lnTo>
                  <a:pt x="225261" y="412800"/>
                </a:lnTo>
                <a:lnTo>
                  <a:pt x="348268" y="412800"/>
                </a:lnTo>
                <a:lnTo>
                  <a:pt x="383998" y="384013"/>
                </a:lnTo>
                <a:lnTo>
                  <a:pt x="415709" y="343842"/>
                </a:lnTo>
                <a:lnTo>
                  <a:pt x="370155" y="343842"/>
                </a:lnTo>
                <a:lnTo>
                  <a:pt x="132272" y="105959"/>
                </a:lnTo>
                <a:close/>
              </a:path>
              <a:path w="450214" h="450214">
                <a:moveTo>
                  <a:pt x="348258" y="36994"/>
                </a:moveTo>
                <a:lnTo>
                  <a:pt x="224511" y="36994"/>
                </a:lnTo>
                <a:lnTo>
                  <a:pt x="237636" y="37417"/>
                </a:lnTo>
                <a:lnTo>
                  <a:pt x="250710" y="38758"/>
                </a:lnTo>
                <a:lnTo>
                  <a:pt x="289121" y="48291"/>
                </a:lnTo>
                <a:lnTo>
                  <a:pt x="325240" y="66077"/>
                </a:lnTo>
                <a:lnTo>
                  <a:pt x="357684" y="92103"/>
                </a:lnTo>
                <a:lnTo>
                  <a:pt x="383709" y="124547"/>
                </a:lnTo>
                <a:lnTo>
                  <a:pt x="401496" y="160666"/>
                </a:lnTo>
                <a:lnTo>
                  <a:pt x="411029" y="199077"/>
                </a:lnTo>
                <a:lnTo>
                  <a:pt x="412793" y="225276"/>
                </a:lnTo>
                <a:lnTo>
                  <a:pt x="412295" y="238399"/>
                </a:lnTo>
                <a:lnTo>
                  <a:pt x="405283" y="277249"/>
                </a:lnTo>
                <a:lnTo>
                  <a:pt x="389977" y="314247"/>
                </a:lnTo>
                <a:lnTo>
                  <a:pt x="370155" y="343842"/>
                </a:lnTo>
                <a:lnTo>
                  <a:pt x="415709" y="343842"/>
                </a:lnTo>
                <a:lnTo>
                  <a:pt x="433340" y="309462"/>
                </a:lnTo>
                <a:lnTo>
                  <a:pt x="447156" y="259286"/>
                </a:lnTo>
                <a:lnTo>
                  <a:pt x="449773" y="225276"/>
                </a:lnTo>
                <a:lnTo>
                  <a:pt x="449773" y="224519"/>
                </a:lnTo>
                <a:lnTo>
                  <a:pt x="443866" y="173523"/>
                </a:lnTo>
                <a:lnTo>
                  <a:pt x="426103" y="124308"/>
                </a:lnTo>
                <a:lnTo>
                  <a:pt x="396498" y="79417"/>
                </a:lnTo>
                <a:lnTo>
                  <a:pt x="356020" y="42105"/>
                </a:lnTo>
                <a:lnTo>
                  <a:pt x="348258" y="3699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40539" y="4372995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891" y="0"/>
                </a:moveTo>
                <a:lnTo>
                  <a:pt x="173514" y="5921"/>
                </a:lnTo>
                <a:lnTo>
                  <a:pt x="124298" y="23684"/>
                </a:lnTo>
                <a:lnTo>
                  <a:pt x="79388" y="53304"/>
                </a:lnTo>
                <a:lnTo>
                  <a:pt x="42090" y="93767"/>
                </a:lnTo>
                <a:lnTo>
                  <a:pt x="16432" y="140339"/>
                </a:lnTo>
                <a:lnTo>
                  <a:pt x="2617" y="190515"/>
                </a:lnTo>
                <a:lnTo>
                  <a:pt x="0" y="225276"/>
                </a:lnTo>
                <a:lnTo>
                  <a:pt x="643" y="242133"/>
                </a:lnTo>
                <a:lnTo>
                  <a:pt x="10511" y="293030"/>
                </a:lnTo>
                <a:lnTo>
                  <a:pt x="32222" y="341044"/>
                </a:lnTo>
                <a:lnTo>
                  <a:pt x="65774" y="384013"/>
                </a:lnTo>
                <a:lnTo>
                  <a:pt x="108747" y="417565"/>
                </a:lnTo>
                <a:lnTo>
                  <a:pt x="156762" y="439275"/>
                </a:lnTo>
                <a:lnTo>
                  <a:pt x="207659" y="449144"/>
                </a:lnTo>
                <a:lnTo>
                  <a:pt x="224891" y="449802"/>
                </a:lnTo>
                <a:lnTo>
                  <a:pt x="242123" y="449144"/>
                </a:lnTo>
                <a:lnTo>
                  <a:pt x="293018" y="439275"/>
                </a:lnTo>
                <a:lnTo>
                  <a:pt x="341031" y="417565"/>
                </a:lnTo>
                <a:lnTo>
                  <a:pt x="348268" y="412800"/>
                </a:lnTo>
                <a:lnTo>
                  <a:pt x="225261" y="412800"/>
                </a:lnTo>
                <a:lnTo>
                  <a:pt x="212137" y="412376"/>
                </a:lnTo>
                <a:lnTo>
                  <a:pt x="173269" y="405593"/>
                </a:lnTo>
                <a:lnTo>
                  <a:pt x="136233" y="390551"/>
                </a:lnTo>
                <a:lnTo>
                  <a:pt x="102410" y="367265"/>
                </a:lnTo>
                <a:lnTo>
                  <a:pt x="73824" y="336523"/>
                </a:lnTo>
                <a:lnTo>
                  <a:pt x="53289" y="301482"/>
                </a:lnTo>
                <a:lnTo>
                  <a:pt x="41004" y="263686"/>
                </a:lnTo>
                <a:lnTo>
                  <a:pt x="36980" y="224519"/>
                </a:lnTo>
                <a:lnTo>
                  <a:pt x="37477" y="211397"/>
                </a:lnTo>
                <a:lnTo>
                  <a:pt x="44490" y="172550"/>
                </a:lnTo>
                <a:lnTo>
                  <a:pt x="59796" y="135554"/>
                </a:lnTo>
                <a:lnTo>
                  <a:pt x="79630" y="105959"/>
                </a:lnTo>
                <a:lnTo>
                  <a:pt x="132272" y="105959"/>
                </a:lnTo>
                <a:lnTo>
                  <a:pt x="105944" y="79632"/>
                </a:lnTo>
                <a:lnTo>
                  <a:pt x="147581" y="53786"/>
                </a:lnTo>
                <a:lnTo>
                  <a:pt x="185350" y="41246"/>
                </a:lnTo>
                <a:lnTo>
                  <a:pt x="224511" y="36994"/>
                </a:lnTo>
                <a:lnTo>
                  <a:pt x="348258" y="36994"/>
                </a:lnTo>
                <a:lnTo>
                  <a:pt x="341031" y="32236"/>
                </a:lnTo>
                <a:lnTo>
                  <a:pt x="293018" y="10526"/>
                </a:lnTo>
                <a:lnTo>
                  <a:pt x="242123" y="657"/>
                </a:lnTo>
                <a:lnTo>
                  <a:pt x="224891" y="0"/>
                </a:lnTo>
                <a:close/>
              </a:path>
              <a:path w="450214" h="450214">
                <a:moveTo>
                  <a:pt x="132272" y="105959"/>
                </a:moveTo>
                <a:lnTo>
                  <a:pt x="79630" y="105959"/>
                </a:lnTo>
                <a:lnTo>
                  <a:pt x="343828" y="370157"/>
                </a:lnTo>
                <a:lnTo>
                  <a:pt x="337186" y="375173"/>
                </a:lnTo>
                <a:lnTo>
                  <a:pt x="302191" y="396015"/>
                </a:lnTo>
                <a:lnTo>
                  <a:pt x="264423" y="408552"/>
                </a:lnTo>
                <a:lnTo>
                  <a:pt x="225261" y="412800"/>
                </a:lnTo>
                <a:lnTo>
                  <a:pt x="348268" y="412800"/>
                </a:lnTo>
                <a:lnTo>
                  <a:pt x="383998" y="384013"/>
                </a:lnTo>
                <a:lnTo>
                  <a:pt x="415709" y="343842"/>
                </a:lnTo>
                <a:lnTo>
                  <a:pt x="370155" y="343842"/>
                </a:lnTo>
                <a:lnTo>
                  <a:pt x="132272" y="105959"/>
                </a:lnTo>
                <a:close/>
              </a:path>
              <a:path w="450214" h="450214">
                <a:moveTo>
                  <a:pt x="348258" y="36994"/>
                </a:moveTo>
                <a:lnTo>
                  <a:pt x="224511" y="36994"/>
                </a:lnTo>
                <a:lnTo>
                  <a:pt x="237636" y="37417"/>
                </a:lnTo>
                <a:lnTo>
                  <a:pt x="250710" y="38758"/>
                </a:lnTo>
                <a:lnTo>
                  <a:pt x="289121" y="48291"/>
                </a:lnTo>
                <a:lnTo>
                  <a:pt x="325240" y="66077"/>
                </a:lnTo>
                <a:lnTo>
                  <a:pt x="357684" y="92103"/>
                </a:lnTo>
                <a:lnTo>
                  <a:pt x="383709" y="124547"/>
                </a:lnTo>
                <a:lnTo>
                  <a:pt x="401496" y="160666"/>
                </a:lnTo>
                <a:lnTo>
                  <a:pt x="411029" y="199077"/>
                </a:lnTo>
                <a:lnTo>
                  <a:pt x="412793" y="225276"/>
                </a:lnTo>
                <a:lnTo>
                  <a:pt x="412295" y="238399"/>
                </a:lnTo>
                <a:lnTo>
                  <a:pt x="405283" y="277249"/>
                </a:lnTo>
                <a:lnTo>
                  <a:pt x="389977" y="314247"/>
                </a:lnTo>
                <a:lnTo>
                  <a:pt x="370155" y="343842"/>
                </a:lnTo>
                <a:lnTo>
                  <a:pt x="415709" y="343842"/>
                </a:lnTo>
                <a:lnTo>
                  <a:pt x="433340" y="309462"/>
                </a:lnTo>
                <a:lnTo>
                  <a:pt x="447156" y="259286"/>
                </a:lnTo>
                <a:lnTo>
                  <a:pt x="449773" y="225276"/>
                </a:lnTo>
                <a:lnTo>
                  <a:pt x="449773" y="224519"/>
                </a:lnTo>
                <a:lnTo>
                  <a:pt x="443866" y="173523"/>
                </a:lnTo>
                <a:lnTo>
                  <a:pt x="426103" y="124308"/>
                </a:lnTo>
                <a:lnTo>
                  <a:pt x="396498" y="79417"/>
                </a:lnTo>
                <a:lnTo>
                  <a:pt x="356020" y="42105"/>
                </a:lnTo>
                <a:lnTo>
                  <a:pt x="348258" y="3699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27294" y="4433651"/>
            <a:ext cx="148590" cy="140970"/>
          </a:xfrm>
          <a:custGeom>
            <a:avLst/>
            <a:gdLst/>
            <a:ahLst/>
            <a:cxnLst/>
            <a:rect l="l" t="t" r="r" b="b"/>
            <a:pathLst>
              <a:path w="148589" h="140970">
                <a:moveTo>
                  <a:pt x="33824" y="0"/>
                </a:moveTo>
                <a:lnTo>
                  <a:pt x="18052" y="2770"/>
                </a:lnTo>
                <a:lnTo>
                  <a:pt x="6137" y="10160"/>
                </a:lnTo>
                <a:lnTo>
                  <a:pt x="0" y="20783"/>
                </a:lnTo>
                <a:lnTo>
                  <a:pt x="3110" y="34043"/>
                </a:lnTo>
                <a:lnTo>
                  <a:pt x="12097" y="43585"/>
                </a:lnTo>
                <a:lnTo>
                  <a:pt x="25348" y="48766"/>
                </a:lnTo>
                <a:lnTo>
                  <a:pt x="33555" y="49480"/>
                </a:lnTo>
                <a:lnTo>
                  <a:pt x="18655" y="53453"/>
                </a:lnTo>
                <a:lnTo>
                  <a:pt x="10951" y="63304"/>
                </a:lnTo>
                <a:lnTo>
                  <a:pt x="15584" y="75668"/>
                </a:lnTo>
                <a:lnTo>
                  <a:pt x="27803" y="81985"/>
                </a:lnTo>
                <a:lnTo>
                  <a:pt x="101646" y="82564"/>
                </a:lnTo>
                <a:lnTo>
                  <a:pt x="117827" y="84640"/>
                </a:lnTo>
                <a:lnTo>
                  <a:pt x="131553" y="90372"/>
                </a:lnTo>
                <a:lnTo>
                  <a:pt x="141794" y="99018"/>
                </a:lnTo>
                <a:lnTo>
                  <a:pt x="147519" y="109834"/>
                </a:lnTo>
                <a:lnTo>
                  <a:pt x="148371" y="140815"/>
                </a:lnTo>
              </a:path>
            </a:pathLst>
          </a:custGeom>
          <a:ln w="5921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6719" y="4444973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0" y="0"/>
                </a:moveTo>
                <a:lnTo>
                  <a:pt x="15745" y="2811"/>
                </a:lnTo>
                <a:lnTo>
                  <a:pt x="27541" y="10293"/>
                </a:lnTo>
                <a:lnTo>
                  <a:pt x="33406" y="21014"/>
                </a:lnTo>
                <a:lnTo>
                  <a:pt x="30124" y="33991"/>
                </a:lnTo>
                <a:lnTo>
                  <a:pt x="20878" y="43418"/>
                </a:lnTo>
                <a:lnTo>
                  <a:pt x="7374" y="48457"/>
                </a:lnTo>
                <a:lnTo>
                  <a:pt x="0" y="49113"/>
                </a:lnTo>
                <a:lnTo>
                  <a:pt x="52870" y="49135"/>
                </a:lnTo>
                <a:lnTo>
                  <a:pt x="95836" y="62971"/>
                </a:lnTo>
                <a:lnTo>
                  <a:pt x="109710" y="83510"/>
                </a:lnTo>
                <a:lnTo>
                  <a:pt x="110584" y="129779"/>
                </a:lnTo>
              </a:path>
            </a:pathLst>
          </a:custGeom>
          <a:ln w="6124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7276" y="6022911"/>
            <a:ext cx="387934" cy="3911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61876" y="6022173"/>
            <a:ext cx="320675" cy="417830"/>
          </a:xfrm>
          <a:custGeom>
            <a:avLst/>
            <a:gdLst/>
            <a:ahLst/>
            <a:cxnLst/>
            <a:rect l="l" t="t" r="r" b="b"/>
            <a:pathLst>
              <a:path w="320675" h="417829">
                <a:moveTo>
                  <a:pt x="320181" y="392585"/>
                </a:moveTo>
                <a:lnTo>
                  <a:pt x="272085" y="410826"/>
                </a:lnTo>
                <a:lnTo>
                  <a:pt x="219367" y="417247"/>
                </a:lnTo>
                <a:lnTo>
                  <a:pt x="201374" y="416515"/>
                </a:lnTo>
                <a:lnTo>
                  <a:pt x="150028" y="405983"/>
                </a:lnTo>
                <a:lnTo>
                  <a:pt x="118553" y="392585"/>
                </a:lnTo>
                <a:lnTo>
                  <a:pt x="103811" y="384144"/>
                </a:lnTo>
              </a:path>
              <a:path w="320675" h="417829">
                <a:moveTo>
                  <a:pt x="103811" y="384144"/>
                </a:moveTo>
                <a:lnTo>
                  <a:pt x="64249" y="352533"/>
                </a:lnTo>
                <a:lnTo>
                  <a:pt x="32865" y="312684"/>
                </a:lnTo>
                <a:lnTo>
                  <a:pt x="11183" y="266133"/>
                </a:lnTo>
                <a:lnTo>
                  <a:pt x="727" y="214415"/>
                </a:lnTo>
                <a:lnTo>
                  <a:pt x="0" y="196292"/>
                </a:lnTo>
                <a:lnTo>
                  <a:pt x="727" y="178170"/>
                </a:lnTo>
                <a:lnTo>
                  <a:pt x="2871" y="160451"/>
                </a:lnTo>
                <a:lnTo>
                  <a:pt x="6375" y="143193"/>
                </a:lnTo>
                <a:lnTo>
                  <a:pt x="11183" y="126452"/>
                </a:lnTo>
              </a:path>
              <a:path w="320675" h="417829">
                <a:moveTo>
                  <a:pt x="11183" y="126452"/>
                </a:moveTo>
                <a:lnTo>
                  <a:pt x="32865" y="79901"/>
                </a:lnTo>
                <a:lnTo>
                  <a:pt x="64249" y="40052"/>
                </a:lnTo>
                <a:lnTo>
                  <a:pt x="103811" y="8441"/>
                </a:lnTo>
                <a:lnTo>
                  <a:pt x="118553" y="0"/>
                </a:lnTo>
              </a:path>
            </a:pathLst>
          </a:custGeom>
          <a:ln w="50800">
            <a:solidFill>
              <a:srgbClr val="4E86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400"/>
                </a:lnTo>
                <a:lnTo>
                  <a:pt x="0" y="7772400"/>
                </a:lnTo>
                <a:lnTo>
                  <a:pt x="0" y="0"/>
                </a:lnTo>
              </a:path>
            </a:pathLst>
          </a:custGeom>
          <a:solidFill>
            <a:srgbClr val="3B6FB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8961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96689" y="1016275"/>
            <a:ext cx="3403600" cy="114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-25" dirty="0">
                <a:solidFill>
                  <a:srgbClr val="005AA8"/>
                </a:solidFill>
                <a:latin typeface="Tahoma"/>
                <a:cs typeface="Tahoma"/>
              </a:rPr>
              <a:t>Mark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005AA8"/>
                </a:solidFill>
                <a:latin typeface="Tahoma"/>
                <a:cs typeface="Tahoma"/>
              </a:rPr>
              <a:t>medicine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005AA8"/>
                </a:solidFill>
                <a:latin typeface="Tahoma"/>
                <a:cs typeface="Tahoma"/>
              </a:rPr>
              <a:t>refill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005AA8"/>
                </a:solidFill>
                <a:latin typeface="Tahoma"/>
                <a:cs typeface="Tahoma"/>
              </a:rPr>
              <a:t>dates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</a:rPr>
              <a:t>on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</a:rPr>
              <a:t>calenda</a:t>
            </a:r>
            <a:r>
              <a:rPr sz="1300" spc="-120" dirty="0">
                <a:solidFill>
                  <a:srgbClr val="005AA8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005AA8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74625" marR="539750" indent="-161925">
              <a:lnSpc>
                <a:spcPct val="102600"/>
              </a:lnSpc>
              <a:spcBef>
                <a:spcPts val="359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-40" dirty="0">
                <a:solidFill>
                  <a:srgbClr val="005AA8"/>
                </a:solidFill>
                <a:latin typeface="Tahoma"/>
                <a:cs typeface="Tahoma"/>
              </a:rPr>
              <a:t>Use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</a:rPr>
              <a:t>reminder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</a:rPr>
              <a:t>notes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</a:rPr>
              <a:t>remember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</a:rPr>
              <a:t>take</a:t>
            </a:r>
            <a:r>
              <a:rPr sz="1300" spc="-4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</a:rPr>
              <a:t>medicine.</a:t>
            </a:r>
            <a:endParaRPr sz="1300">
              <a:latin typeface="Tahoma"/>
              <a:cs typeface="Tahoma"/>
            </a:endParaRPr>
          </a:p>
          <a:p>
            <a:pPr marL="174625" marR="5080" indent="-161925">
              <a:lnSpc>
                <a:spcPct val="102600"/>
              </a:lnSpc>
              <a:spcBef>
                <a:spcPts val="359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-220" dirty="0">
                <a:solidFill>
                  <a:srgbClr val="005AA8"/>
                </a:solidFill>
                <a:latin typeface="Tahoma"/>
                <a:cs typeface="Tahoma"/>
              </a:rPr>
              <a:t>T</a:t>
            </a:r>
            <a:r>
              <a:rPr sz="1300" spc="-40" dirty="0">
                <a:solidFill>
                  <a:srgbClr val="005AA8"/>
                </a:solidFill>
                <a:latin typeface="Tahoma"/>
                <a:cs typeface="Tahoma"/>
              </a:rPr>
              <a:t>alk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</a:rPr>
              <a:t>have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</a:rPr>
              <a:t>questions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about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</a:rPr>
              <a:t> your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005AA8"/>
                </a:solidFill>
                <a:latin typeface="Tahoma"/>
                <a:cs typeface="Tahoma"/>
              </a:rPr>
              <a:t>medicine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</a:rPr>
              <a:t>how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</a:rPr>
              <a:t>take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</a:rPr>
              <a:t>it.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58469"/>
            <a:ext cx="4936490" cy="7313930"/>
          </a:xfrm>
          <a:custGeom>
            <a:avLst/>
            <a:gdLst/>
            <a:ahLst/>
            <a:cxnLst/>
            <a:rect l="l" t="t" r="r" b="b"/>
            <a:pathLst>
              <a:path w="4936490" h="731393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3929"/>
                </a:lnTo>
                <a:lnTo>
                  <a:pt x="4928651" y="731392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1532" y="937360"/>
            <a:ext cx="313436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sz="2100" b="1" spc="-220" dirty="0">
                <a:solidFill>
                  <a:srgbClr val="005AA8"/>
                </a:solidFill>
                <a:latin typeface="Tahoma"/>
                <a:cs typeface="Tahoma"/>
              </a:rPr>
              <a:t>My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25" dirty="0">
                <a:solidFill>
                  <a:srgbClr val="005AA8"/>
                </a:solidFill>
                <a:latin typeface="Tahoma"/>
                <a:cs typeface="Tahoma"/>
              </a:rPr>
              <a:t>Medicines—</a:t>
            </a:r>
            <a:r>
              <a:rPr sz="2100" b="1" spc="-330" dirty="0">
                <a:solidFill>
                  <a:srgbClr val="6C2788"/>
                </a:solidFill>
                <a:latin typeface="Tahoma"/>
                <a:cs typeface="Tahoma"/>
              </a:rPr>
              <a:t>Am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44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40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2100" b="1" spc="-210" dirty="0">
                <a:solidFill>
                  <a:srgbClr val="6C2788"/>
                </a:solidFill>
                <a:latin typeface="Tahoma"/>
                <a:cs typeface="Tahoma"/>
              </a:rPr>
              <a:t>aking</a:t>
            </a:r>
            <a:r>
              <a:rPr sz="2100" b="1" spc="-114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310" dirty="0">
                <a:solidFill>
                  <a:srgbClr val="6C2788"/>
                </a:solidFill>
                <a:latin typeface="Tahoma"/>
                <a:cs typeface="Tahoma"/>
              </a:rPr>
              <a:t>Them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6C2788"/>
                </a:solidFill>
                <a:latin typeface="Tahoma"/>
                <a:cs typeface="Tahoma"/>
              </a:rPr>
              <a:t>As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15" dirty="0">
                <a:solidFill>
                  <a:srgbClr val="6C2788"/>
                </a:solidFill>
                <a:latin typeface="Tahoma"/>
                <a:cs typeface="Tahoma"/>
              </a:rPr>
              <a:t>Directed?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3B6FB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083" y="7353439"/>
            <a:ext cx="4249420" cy="0"/>
          </a:xfrm>
          <a:custGeom>
            <a:avLst/>
            <a:gdLst/>
            <a:ahLst/>
            <a:cxnLst/>
            <a:rect l="l" t="t" r="r" b="b"/>
            <a:pathLst>
              <a:path w="4249420">
                <a:moveTo>
                  <a:pt x="0" y="0"/>
                </a:moveTo>
                <a:lnTo>
                  <a:pt x="4248924" y="0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346" y="1628505"/>
            <a:ext cx="3932554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2539" y="334937"/>
            <a:ext cx="764946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3B6FB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6091" y="538900"/>
            <a:ext cx="1215008" cy="121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1619" y="2243894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2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315" y="5403303"/>
            <a:ext cx="9242425" cy="252729"/>
          </a:xfrm>
          <a:custGeom>
            <a:avLst/>
            <a:gdLst/>
            <a:ahLst/>
            <a:cxnLst/>
            <a:rect l="l" t="t" r="r" b="b"/>
            <a:pathLst>
              <a:path w="9242425" h="252729">
                <a:moveTo>
                  <a:pt x="0" y="252475"/>
                </a:moveTo>
                <a:lnTo>
                  <a:pt x="9242234" y="252475"/>
                </a:lnTo>
                <a:lnTo>
                  <a:pt x="9242234" y="0"/>
                </a:lnTo>
                <a:lnTo>
                  <a:pt x="0" y="0"/>
                </a:lnTo>
                <a:lnTo>
                  <a:pt x="0" y="252475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140" y="5400128"/>
            <a:ext cx="9248775" cy="259079"/>
          </a:xfrm>
          <a:custGeom>
            <a:avLst/>
            <a:gdLst/>
            <a:ahLst/>
            <a:cxnLst/>
            <a:rect l="l" t="t" r="r" b="b"/>
            <a:pathLst>
              <a:path w="9248775" h="259079">
                <a:moveTo>
                  <a:pt x="0" y="258825"/>
                </a:moveTo>
                <a:lnTo>
                  <a:pt x="9248584" y="258825"/>
                </a:lnTo>
                <a:lnTo>
                  <a:pt x="9248584" y="0"/>
                </a:lnTo>
                <a:lnTo>
                  <a:pt x="0" y="0"/>
                </a:lnTo>
                <a:lnTo>
                  <a:pt x="0" y="258825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315" y="5927877"/>
            <a:ext cx="9242425" cy="252729"/>
          </a:xfrm>
          <a:custGeom>
            <a:avLst/>
            <a:gdLst/>
            <a:ahLst/>
            <a:cxnLst/>
            <a:rect l="l" t="t" r="r" b="b"/>
            <a:pathLst>
              <a:path w="9242425" h="252729">
                <a:moveTo>
                  <a:pt x="0" y="252475"/>
                </a:moveTo>
                <a:lnTo>
                  <a:pt x="9242234" y="252475"/>
                </a:lnTo>
                <a:lnTo>
                  <a:pt x="9242234" y="0"/>
                </a:lnTo>
                <a:lnTo>
                  <a:pt x="0" y="0"/>
                </a:lnTo>
                <a:lnTo>
                  <a:pt x="0" y="252475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140" y="5924702"/>
            <a:ext cx="9248775" cy="259079"/>
          </a:xfrm>
          <a:custGeom>
            <a:avLst/>
            <a:gdLst/>
            <a:ahLst/>
            <a:cxnLst/>
            <a:rect l="l" t="t" r="r" b="b"/>
            <a:pathLst>
              <a:path w="9248775" h="259079">
                <a:moveTo>
                  <a:pt x="0" y="258825"/>
                </a:moveTo>
                <a:lnTo>
                  <a:pt x="9248584" y="258825"/>
                </a:lnTo>
                <a:lnTo>
                  <a:pt x="9248584" y="0"/>
                </a:lnTo>
                <a:lnTo>
                  <a:pt x="0" y="0"/>
                </a:lnTo>
                <a:lnTo>
                  <a:pt x="0" y="258825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315" y="6457480"/>
            <a:ext cx="9242425" cy="254000"/>
          </a:xfrm>
          <a:custGeom>
            <a:avLst/>
            <a:gdLst/>
            <a:ahLst/>
            <a:cxnLst/>
            <a:rect l="l" t="t" r="r" b="b"/>
            <a:pathLst>
              <a:path w="9242425" h="254000">
                <a:moveTo>
                  <a:pt x="0" y="253911"/>
                </a:moveTo>
                <a:lnTo>
                  <a:pt x="9242234" y="253911"/>
                </a:lnTo>
                <a:lnTo>
                  <a:pt x="9242234" y="0"/>
                </a:lnTo>
                <a:lnTo>
                  <a:pt x="0" y="0"/>
                </a:lnTo>
                <a:lnTo>
                  <a:pt x="0" y="253911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140" y="6454305"/>
            <a:ext cx="9248775" cy="260350"/>
          </a:xfrm>
          <a:custGeom>
            <a:avLst/>
            <a:gdLst/>
            <a:ahLst/>
            <a:cxnLst/>
            <a:rect l="l" t="t" r="r" b="b"/>
            <a:pathLst>
              <a:path w="9248775" h="260350">
                <a:moveTo>
                  <a:pt x="0" y="260261"/>
                </a:moveTo>
                <a:lnTo>
                  <a:pt x="9248584" y="260261"/>
                </a:lnTo>
                <a:lnTo>
                  <a:pt x="9248584" y="0"/>
                </a:lnTo>
                <a:lnTo>
                  <a:pt x="0" y="0"/>
                </a:lnTo>
                <a:lnTo>
                  <a:pt x="0" y="260261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264" y="3305390"/>
            <a:ext cx="9242425" cy="250190"/>
          </a:xfrm>
          <a:custGeom>
            <a:avLst/>
            <a:gdLst/>
            <a:ahLst/>
            <a:cxnLst/>
            <a:rect l="l" t="t" r="r" b="b"/>
            <a:pathLst>
              <a:path w="9242425" h="250189">
                <a:moveTo>
                  <a:pt x="0" y="249745"/>
                </a:moveTo>
                <a:lnTo>
                  <a:pt x="9242234" y="249745"/>
                </a:lnTo>
                <a:lnTo>
                  <a:pt x="9242234" y="0"/>
                </a:lnTo>
                <a:lnTo>
                  <a:pt x="0" y="0"/>
                </a:lnTo>
                <a:lnTo>
                  <a:pt x="0" y="249745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2089" y="3302215"/>
            <a:ext cx="9248775" cy="256540"/>
          </a:xfrm>
          <a:custGeom>
            <a:avLst/>
            <a:gdLst/>
            <a:ahLst/>
            <a:cxnLst/>
            <a:rect l="l" t="t" r="r" b="b"/>
            <a:pathLst>
              <a:path w="9248775" h="256539">
                <a:moveTo>
                  <a:pt x="0" y="256095"/>
                </a:moveTo>
                <a:lnTo>
                  <a:pt x="9248584" y="256095"/>
                </a:lnTo>
                <a:lnTo>
                  <a:pt x="9248584" y="0"/>
                </a:lnTo>
                <a:lnTo>
                  <a:pt x="0" y="0"/>
                </a:lnTo>
                <a:lnTo>
                  <a:pt x="0" y="256095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64" y="3824300"/>
            <a:ext cx="9242425" cy="254635"/>
          </a:xfrm>
          <a:custGeom>
            <a:avLst/>
            <a:gdLst/>
            <a:ahLst/>
            <a:cxnLst/>
            <a:rect l="l" t="t" r="r" b="b"/>
            <a:pathLst>
              <a:path w="9242425" h="254635">
                <a:moveTo>
                  <a:pt x="0" y="254139"/>
                </a:moveTo>
                <a:lnTo>
                  <a:pt x="9242234" y="254139"/>
                </a:lnTo>
                <a:lnTo>
                  <a:pt x="9242234" y="0"/>
                </a:lnTo>
                <a:lnTo>
                  <a:pt x="0" y="0"/>
                </a:lnTo>
                <a:lnTo>
                  <a:pt x="0" y="254139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089" y="3821125"/>
            <a:ext cx="9248775" cy="260985"/>
          </a:xfrm>
          <a:custGeom>
            <a:avLst/>
            <a:gdLst/>
            <a:ahLst/>
            <a:cxnLst/>
            <a:rect l="l" t="t" r="r" b="b"/>
            <a:pathLst>
              <a:path w="9248775" h="260985">
                <a:moveTo>
                  <a:pt x="0" y="260489"/>
                </a:moveTo>
                <a:lnTo>
                  <a:pt x="9248584" y="260489"/>
                </a:lnTo>
                <a:lnTo>
                  <a:pt x="9248584" y="0"/>
                </a:lnTo>
                <a:lnTo>
                  <a:pt x="0" y="0"/>
                </a:lnTo>
                <a:lnTo>
                  <a:pt x="0" y="260489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264" y="4352734"/>
            <a:ext cx="9242425" cy="249554"/>
          </a:xfrm>
          <a:custGeom>
            <a:avLst/>
            <a:gdLst/>
            <a:ahLst/>
            <a:cxnLst/>
            <a:rect l="l" t="t" r="r" b="b"/>
            <a:pathLst>
              <a:path w="9242425" h="249554">
                <a:moveTo>
                  <a:pt x="0" y="249021"/>
                </a:moveTo>
                <a:lnTo>
                  <a:pt x="9242234" y="249021"/>
                </a:lnTo>
                <a:lnTo>
                  <a:pt x="9242234" y="0"/>
                </a:lnTo>
                <a:lnTo>
                  <a:pt x="0" y="0"/>
                </a:lnTo>
                <a:lnTo>
                  <a:pt x="0" y="249021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089" y="4349559"/>
            <a:ext cx="9248775" cy="255904"/>
          </a:xfrm>
          <a:custGeom>
            <a:avLst/>
            <a:gdLst/>
            <a:ahLst/>
            <a:cxnLst/>
            <a:rect l="l" t="t" r="r" b="b"/>
            <a:pathLst>
              <a:path w="9248775" h="255904">
                <a:moveTo>
                  <a:pt x="0" y="255371"/>
                </a:moveTo>
                <a:lnTo>
                  <a:pt x="9248584" y="255371"/>
                </a:lnTo>
                <a:lnTo>
                  <a:pt x="9248584" y="0"/>
                </a:lnTo>
                <a:lnTo>
                  <a:pt x="0" y="0"/>
                </a:lnTo>
                <a:lnTo>
                  <a:pt x="0" y="255371"/>
                </a:lnTo>
                <a:close/>
              </a:path>
            </a:pathLst>
          </a:custGeom>
          <a:ln w="6349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264" y="4876038"/>
            <a:ext cx="9242425" cy="249554"/>
          </a:xfrm>
          <a:custGeom>
            <a:avLst/>
            <a:gdLst/>
            <a:ahLst/>
            <a:cxnLst/>
            <a:rect l="l" t="t" r="r" b="b"/>
            <a:pathLst>
              <a:path w="9242425" h="249554">
                <a:moveTo>
                  <a:pt x="0" y="249021"/>
                </a:moveTo>
                <a:lnTo>
                  <a:pt x="9242234" y="249021"/>
                </a:lnTo>
                <a:lnTo>
                  <a:pt x="9242234" y="0"/>
                </a:lnTo>
                <a:lnTo>
                  <a:pt x="0" y="0"/>
                </a:lnTo>
                <a:lnTo>
                  <a:pt x="0" y="249021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089" y="4872863"/>
            <a:ext cx="9248775" cy="255904"/>
          </a:xfrm>
          <a:custGeom>
            <a:avLst/>
            <a:gdLst/>
            <a:ahLst/>
            <a:cxnLst/>
            <a:rect l="l" t="t" r="r" b="b"/>
            <a:pathLst>
              <a:path w="9248775" h="255904">
                <a:moveTo>
                  <a:pt x="0" y="255371"/>
                </a:moveTo>
                <a:lnTo>
                  <a:pt x="9248584" y="255371"/>
                </a:lnTo>
                <a:lnTo>
                  <a:pt x="9248584" y="0"/>
                </a:lnTo>
                <a:lnTo>
                  <a:pt x="0" y="0"/>
                </a:lnTo>
                <a:lnTo>
                  <a:pt x="0" y="255371"/>
                </a:lnTo>
                <a:close/>
              </a:path>
            </a:pathLst>
          </a:custGeom>
          <a:ln w="6349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9836" y="3027121"/>
            <a:ext cx="0" cy="3973829"/>
          </a:xfrm>
          <a:custGeom>
            <a:avLst/>
            <a:gdLst/>
            <a:ahLst/>
            <a:cxnLst/>
            <a:rect l="l" t="t" r="r" b="b"/>
            <a:pathLst>
              <a:path h="3973829">
                <a:moveTo>
                  <a:pt x="0" y="0"/>
                </a:moveTo>
                <a:lnTo>
                  <a:pt x="0" y="3973485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050" y="2542146"/>
            <a:ext cx="9283700" cy="485140"/>
          </a:xfrm>
          <a:custGeom>
            <a:avLst/>
            <a:gdLst/>
            <a:ahLst/>
            <a:cxnLst/>
            <a:rect l="l" t="t" r="r" b="b"/>
            <a:pathLst>
              <a:path w="9283700" h="485139">
                <a:moveTo>
                  <a:pt x="0" y="484974"/>
                </a:moveTo>
                <a:lnTo>
                  <a:pt x="9283611" y="484974"/>
                </a:lnTo>
                <a:lnTo>
                  <a:pt x="9283611" y="0"/>
                </a:lnTo>
                <a:lnTo>
                  <a:pt x="0" y="0"/>
                </a:lnTo>
                <a:lnTo>
                  <a:pt x="0" y="484974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746679" y="2581193"/>
            <a:ext cx="131699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29" marR="5080" indent="-240665">
              <a:lnSpc>
                <a:spcPct val="100000"/>
              </a:lnSpc>
            </a:pPr>
            <a:r>
              <a:rPr sz="1300" b="1" spc="-18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FFFFFF"/>
                </a:solidFill>
                <a:latin typeface="Tahoma"/>
                <a:cs typeface="Tahoma"/>
              </a:rPr>
              <a:t>Strength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Medicine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9449" y="2581358"/>
            <a:ext cx="76327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marR="5080" indent="-167005">
              <a:lnSpc>
                <a:spcPct val="100000"/>
              </a:lnSpc>
            </a:pPr>
            <a:r>
              <a:rPr sz="1300" b="1" spc="-17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ake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36818" y="2580863"/>
            <a:ext cx="5060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875">
              <a:lnSpc>
                <a:spcPct val="100000"/>
              </a:lnSpc>
            </a:pPr>
            <a:r>
              <a:rPr sz="1300" b="1" spc="-170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ake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29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92747" y="2581358"/>
            <a:ext cx="4298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5080" indent="-31115">
              <a:lnSpc>
                <a:spcPct val="100000"/>
              </a:lnSpc>
            </a:pPr>
            <a:r>
              <a:rPr sz="1300" b="1" spc="-2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ake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29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6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45715" y="2582349"/>
            <a:ext cx="59817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1300" b="1" spc="-150" dirty="0">
                <a:solidFill>
                  <a:srgbClr val="FFFFFF"/>
                </a:solidFill>
                <a:latin typeface="Tahoma"/>
                <a:cs typeface="Tahoma"/>
              </a:rPr>
              <a:t>Dates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7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 Refill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85" dirty="0">
                <a:solidFill>
                  <a:srgbClr val="FFFFFF"/>
                </a:solidFill>
                <a:latin typeface="Tahoma"/>
                <a:cs typeface="Tahoma"/>
              </a:rPr>
              <a:t>Rx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06777" y="2617803"/>
            <a:ext cx="0" cy="4380865"/>
          </a:xfrm>
          <a:custGeom>
            <a:avLst/>
            <a:gdLst/>
            <a:ahLst/>
            <a:cxnLst/>
            <a:rect l="l" t="t" r="r" b="b"/>
            <a:pathLst>
              <a:path h="4380865">
                <a:moveTo>
                  <a:pt x="0" y="0"/>
                </a:moveTo>
                <a:lnTo>
                  <a:pt x="0" y="4380712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4877" y="2632200"/>
            <a:ext cx="0" cy="4370070"/>
          </a:xfrm>
          <a:custGeom>
            <a:avLst/>
            <a:gdLst/>
            <a:ahLst/>
            <a:cxnLst/>
            <a:rect l="l" t="t" r="r" b="b"/>
            <a:pathLst>
              <a:path h="4370070">
                <a:moveTo>
                  <a:pt x="0" y="0"/>
                </a:moveTo>
                <a:lnTo>
                  <a:pt x="0" y="4369536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8678" y="2614642"/>
            <a:ext cx="0" cy="4380230"/>
          </a:xfrm>
          <a:custGeom>
            <a:avLst/>
            <a:gdLst/>
            <a:ahLst/>
            <a:cxnLst/>
            <a:rect l="l" t="t" r="r" b="b"/>
            <a:pathLst>
              <a:path h="4380230">
                <a:moveTo>
                  <a:pt x="0" y="0"/>
                </a:moveTo>
                <a:lnTo>
                  <a:pt x="0" y="4379912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7632" y="2541976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3899" y="2536668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9004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9941" y="2542174"/>
            <a:ext cx="0" cy="483234"/>
          </a:xfrm>
          <a:custGeom>
            <a:avLst/>
            <a:gdLst/>
            <a:ahLst/>
            <a:cxnLst/>
            <a:rect l="l" t="t" r="r" b="b"/>
            <a:pathLst>
              <a:path h="483235">
                <a:moveTo>
                  <a:pt x="0" y="0"/>
                </a:moveTo>
                <a:lnTo>
                  <a:pt x="0" y="48309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8159" y="2542233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2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72225" y="2724557"/>
            <a:ext cx="0" cy="4255770"/>
          </a:xfrm>
          <a:custGeom>
            <a:avLst/>
            <a:gdLst/>
            <a:ahLst/>
            <a:cxnLst/>
            <a:rect l="l" t="t" r="r" b="b"/>
            <a:pathLst>
              <a:path h="4255770">
                <a:moveTo>
                  <a:pt x="0" y="0"/>
                </a:moveTo>
                <a:lnTo>
                  <a:pt x="0" y="4255554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72228" y="2540334"/>
            <a:ext cx="0" cy="486409"/>
          </a:xfrm>
          <a:custGeom>
            <a:avLst/>
            <a:gdLst/>
            <a:ahLst/>
            <a:cxnLst/>
            <a:rect l="l" t="t" r="r" b="b"/>
            <a:pathLst>
              <a:path h="486410">
                <a:moveTo>
                  <a:pt x="0" y="0"/>
                </a:moveTo>
                <a:lnTo>
                  <a:pt x="0" y="48596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192924" y="2583048"/>
            <a:ext cx="13779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95" dirty="0">
                <a:solidFill>
                  <a:srgbClr val="FFFFFF"/>
                </a:solidFill>
                <a:latin typeface="Tahoma"/>
                <a:cs typeface="Tahoma"/>
              </a:rPr>
              <a:t>Special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0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19295" y="3017851"/>
            <a:ext cx="0" cy="3977640"/>
          </a:xfrm>
          <a:custGeom>
            <a:avLst/>
            <a:gdLst/>
            <a:ahLst/>
            <a:cxnLst/>
            <a:rect l="l" t="t" r="r" b="b"/>
            <a:pathLst>
              <a:path h="3977640">
                <a:moveTo>
                  <a:pt x="0" y="0"/>
                </a:moveTo>
                <a:lnTo>
                  <a:pt x="0" y="3977614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75148" y="2530624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4">
                <a:moveTo>
                  <a:pt x="0" y="0"/>
                </a:moveTo>
                <a:lnTo>
                  <a:pt x="0" y="49340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00473" y="2581237"/>
            <a:ext cx="90487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" marR="5080" indent="-80645">
              <a:lnSpc>
                <a:spcPct val="100000"/>
              </a:lnSpc>
            </a:pPr>
            <a:r>
              <a:rPr sz="1300" b="1" spc="-175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13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My</a:t>
            </a:r>
            <a:r>
              <a:rPr sz="13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Pill</a:t>
            </a:r>
            <a:r>
              <a:rPr sz="13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45" dirty="0">
                <a:solidFill>
                  <a:srgbClr val="FFFFFF"/>
                </a:solidFill>
                <a:latin typeface="Tahoma"/>
                <a:cs typeface="Tahoma"/>
              </a:rPr>
              <a:t>Looks</a:t>
            </a:r>
            <a:r>
              <a:rPr sz="13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ahoma"/>
                <a:cs typeface="Tahoma"/>
              </a:rPr>
              <a:t>Like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42243" y="2548508"/>
            <a:ext cx="4604385" cy="120650"/>
          </a:xfrm>
          <a:custGeom>
            <a:avLst/>
            <a:gdLst/>
            <a:ahLst/>
            <a:cxnLst/>
            <a:rect l="l" t="t" r="r" b="b"/>
            <a:pathLst>
              <a:path w="4604384" h="120650">
                <a:moveTo>
                  <a:pt x="0" y="0"/>
                </a:moveTo>
                <a:lnTo>
                  <a:pt x="4387926" y="0"/>
                </a:lnTo>
              </a:path>
              <a:path w="4604384" h="120650">
                <a:moveTo>
                  <a:pt x="4408758" y="841"/>
                </a:moveTo>
                <a:lnTo>
                  <a:pt x="4429127" y="3324"/>
                </a:lnTo>
                <a:lnTo>
                  <a:pt x="4448966" y="7381"/>
                </a:lnTo>
                <a:lnTo>
                  <a:pt x="4468211" y="12948"/>
                </a:lnTo>
                <a:lnTo>
                  <a:pt x="4486796" y="19960"/>
                </a:lnTo>
                <a:lnTo>
                  <a:pt x="4504655" y="28350"/>
                </a:lnTo>
                <a:lnTo>
                  <a:pt x="4521724" y="38054"/>
                </a:lnTo>
              </a:path>
              <a:path w="4604384" h="120650">
                <a:moveTo>
                  <a:pt x="4521724" y="38054"/>
                </a:moveTo>
                <a:lnTo>
                  <a:pt x="4537936" y="49006"/>
                </a:lnTo>
                <a:lnTo>
                  <a:pt x="4553228" y="61141"/>
                </a:lnTo>
              </a:path>
              <a:path w="4604384" h="120650">
                <a:moveTo>
                  <a:pt x="4553228" y="61141"/>
                </a:moveTo>
                <a:lnTo>
                  <a:pt x="4567532" y="74393"/>
                </a:lnTo>
              </a:path>
              <a:path w="4604384" h="120650">
                <a:moveTo>
                  <a:pt x="4567532" y="74393"/>
                </a:moveTo>
                <a:lnTo>
                  <a:pt x="4580785" y="88697"/>
                </a:lnTo>
                <a:lnTo>
                  <a:pt x="4592920" y="103989"/>
                </a:lnTo>
                <a:lnTo>
                  <a:pt x="4603872" y="120201"/>
                </a:lnTo>
              </a:path>
            </a:pathLst>
          </a:custGeom>
          <a:ln w="508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316" y="2548508"/>
            <a:ext cx="4642485" cy="4337685"/>
          </a:xfrm>
          <a:custGeom>
            <a:avLst/>
            <a:gdLst/>
            <a:ahLst/>
            <a:cxnLst/>
            <a:rect l="l" t="t" r="r" b="b"/>
            <a:pathLst>
              <a:path w="4642485" h="4337684">
                <a:moveTo>
                  <a:pt x="38054" y="4337561"/>
                </a:moveTo>
                <a:lnTo>
                  <a:pt x="28350" y="4320492"/>
                </a:lnTo>
              </a:path>
              <a:path w="4642485" h="4337684">
                <a:moveTo>
                  <a:pt x="28350" y="4320492"/>
                </a:moveTo>
                <a:lnTo>
                  <a:pt x="12948" y="4284048"/>
                </a:lnTo>
                <a:lnTo>
                  <a:pt x="3324" y="4244964"/>
                </a:lnTo>
                <a:lnTo>
                  <a:pt x="0" y="4203763"/>
                </a:lnTo>
                <a:lnTo>
                  <a:pt x="0" y="253999"/>
                </a:lnTo>
                <a:lnTo>
                  <a:pt x="3324" y="212798"/>
                </a:lnTo>
                <a:lnTo>
                  <a:pt x="12948" y="173714"/>
                </a:lnTo>
                <a:lnTo>
                  <a:pt x="28350" y="137270"/>
                </a:lnTo>
                <a:lnTo>
                  <a:pt x="49006" y="103989"/>
                </a:lnTo>
                <a:lnTo>
                  <a:pt x="74393" y="74393"/>
                </a:lnTo>
                <a:lnTo>
                  <a:pt x="103989" y="49006"/>
                </a:lnTo>
                <a:lnTo>
                  <a:pt x="137270" y="28350"/>
                </a:lnTo>
                <a:lnTo>
                  <a:pt x="173714" y="12948"/>
                </a:lnTo>
                <a:lnTo>
                  <a:pt x="212798" y="3324"/>
                </a:lnTo>
                <a:lnTo>
                  <a:pt x="254000" y="0"/>
                </a:lnTo>
                <a:lnTo>
                  <a:pt x="4641926" y="0"/>
                </a:lnTo>
              </a:path>
            </a:pathLst>
          </a:custGeom>
          <a:ln w="508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0769" y="2581193"/>
            <a:ext cx="511809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6995">
              <a:lnSpc>
                <a:spcPct val="100000"/>
              </a:lnSpc>
            </a:pPr>
            <a:r>
              <a:rPr sz="1300" b="1" spc="-150" dirty="0">
                <a:solidFill>
                  <a:srgbClr val="FFFFFF"/>
                </a:solidFill>
                <a:latin typeface="Tahoma"/>
                <a:cs typeface="Tahoma"/>
              </a:rPr>
              <a:t>Date Started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418993" y="2617809"/>
            <a:ext cx="0" cy="4380865"/>
          </a:xfrm>
          <a:custGeom>
            <a:avLst/>
            <a:gdLst/>
            <a:ahLst/>
            <a:cxnLst/>
            <a:rect l="l" t="t" r="r" b="b"/>
            <a:pathLst>
              <a:path h="4380865">
                <a:moveTo>
                  <a:pt x="0" y="0"/>
                </a:moveTo>
                <a:lnTo>
                  <a:pt x="0" y="4380699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0573" y="254197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0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08841" y="7353439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6250" y="0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0" y="0"/>
                </a:lnTo>
                <a:lnTo>
                  <a:pt x="5029199" y="0"/>
                </a:lnTo>
                <a:lnTo>
                  <a:pt x="5029199" y="7772400"/>
                </a:lnTo>
                <a:lnTo>
                  <a:pt x="0" y="777240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4936490" cy="7315200"/>
          </a:xfrm>
          <a:custGeom>
            <a:avLst/>
            <a:gdLst/>
            <a:ahLst/>
            <a:cxnLst/>
            <a:rect l="l" t="t" r="r" b="b"/>
            <a:pathLst>
              <a:path w="4936490" h="731520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5199"/>
                </a:lnTo>
                <a:lnTo>
                  <a:pt x="4928647" y="731519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83" y="334937"/>
            <a:ext cx="732002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88C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38834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5332" y="937360"/>
            <a:ext cx="337502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sz="2100" b="1" spc="-150" dirty="0">
                <a:solidFill>
                  <a:srgbClr val="005AA8"/>
                </a:solidFill>
                <a:latin typeface="Tahoma"/>
                <a:cs typeface="Tahoma"/>
              </a:rPr>
              <a:t>S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t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45" dirty="0">
                <a:solidFill>
                  <a:srgbClr val="005AA8"/>
                </a:solidFill>
                <a:latin typeface="Tahoma"/>
                <a:cs typeface="Tahoma"/>
              </a:rPr>
              <a:t>c</a:t>
            </a:r>
            <a:r>
              <a:rPr sz="2100" b="1" spc="-204" dirty="0">
                <a:solidFill>
                  <a:srgbClr val="005AA8"/>
                </a:solidFill>
                <a:latin typeface="Tahoma"/>
                <a:cs typeface="Tahoma"/>
              </a:rPr>
              <a:t>k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n</a:t>
            </a:r>
            <a:r>
              <a:rPr sz="2100" b="1" spc="-280" dirty="0">
                <a:solidFill>
                  <a:srgbClr val="005AA8"/>
                </a:solidFill>
                <a:latin typeface="Tahoma"/>
                <a:cs typeface="Tahoma"/>
              </a:rPr>
              <a:t>g</a:t>
            </a:r>
            <a:r>
              <a:rPr sz="2100" b="1" spc="-5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80" dirty="0">
                <a:solidFill>
                  <a:srgbClr val="005AA8"/>
                </a:solidFill>
                <a:latin typeface="Tahoma"/>
                <a:cs typeface="Tahoma"/>
              </a:rPr>
              <a:t>W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t</a:t>
            </a:r>
            <a:r>
              <a:rPr sz="2100" b="1" spc="-300" dirty="0">
                <a:solidFill>
                  <a:srgbClr val="005AA8"/>
                </a:solidFill>
                <a:latin typeface="Tahoma"/>
                <a:cs typeface="Tahoma"/>
              </a:rPr>
              <a:t>h</a:t>
            </a:r>
            <a:r>
              <a:rPr sz="2100" b="1" spc="-5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005AA8"/>
                </a:solidFill>
                <a:latin typeface="Tahoma"/>
                <a:cs typeface="Tahoma"/>
              </a:rPr>
              <a:t>M</a:t>
            </a:r>
            <a:r>
              <a:rPr sz="2100" b="1" spc="-280" dirty="0">
                <a:solidFill>
                  <a:srgbClr val="005AA8"/>
                </a:solidFill>
                <a:latin typeface="Tahoma"/>
                <a:cs typeface="Tahoma"/>
              </a:rPr>
              <a:t>y</a:t>
            </a:r>
            <a:r>
              <a:rPr sz="2100" b="1" spc="-5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005AA8"/>
                </a:solidFill>
                <a:latin typeface="Tahoma"/>
                <a:cs typeface="Tahoma"/>
              </a:rPr>
              <a:t>M</a:t>
            </a:r>
            <a:r>
              <a:rPr sz="2100" b="1" spc="-175" dirty="0">
                <a:solidFill>
                  <a:srgbClr val="005AA8"/>
                </a:solidFill>
                <a:latin typeface="Tahoma"/>
                <a:cs typeface="Tahoma"/>
              </a:rPr>
              <a:t>e</a:t>
            </a:r>
            <a:r>
              <a:rPr sz="2100" b="1" spc="-254" dirty="0">
                <a:solidFill>
                  <a:srgbClr val="005AA8"/>
                </a:solidFill>
                <a:latin typeface="Tahoma"/>
                <a:cs typeface="Tahoma"/>
              </a:rPr>
              <a:t>d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45" dirty="0">
                <a:solidFill>
                  <a:srgbClr val="005AA8"/>
                </a:solidFill>
                <a:latin typeface="Tahoma"/>
                <a:cs typeface="Tahoma"/>
              </a:rPr>
              <a:t>c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n</a:t>
            </a:r>
            <a:r>
              <a:rPr sz="2100" b="1" spc="-175" dirty="0">
                <a:solidFill>
                  <a:srgbClr val="005AA8"/>
                </a:solidFill>
                <a:latin typeface="Tahoma"/>
                <a:cs typeface="Tahoma"/>
              </a:rPr>
              <a:t>e</a:t>
            </a:r>
            <a:r>
              <a:rPr sz="2100" b="1" spc="190" dirty="0">
                <a:solidFill>
                  <a:srgbClr val="005AA8"/>
                </a:solidFill>
                <a:latin typeface="Tahoma"/>
                <a:cs typeface="Tahoma"/>
              </a:rPr>
              <a:t>—</a:t>
            </a:r>
            <a:r>
              <a:rPr sz="2100" b="1" spc="6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80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275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2100" b="1" spc="-1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2100" b="1" spc="-30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80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30" dirty="0">
                <a:solidFill>
                  <a:srgbClr val="6C2788"/>
                </a:solidFill>
                <a:latin typeface="Tahoma"/>
                <a:cs typeface="Tahoma"/>
              </a:rPr>
              <a:t>il</a:t>
            </a:r>
            <a:r>
              <a:rPr sz="2100" b="1" spc="-55" dirty="0">
                <a:solidFill>
                  <a:srgbClr val="6C2788"/>
                </a:solidFill>
                <a:latin typeface="Tahoma"/>
                <a:cs typeface="Tahoma"/>
              </a:rPr>
              <a:t>l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335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225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2100" b="1" spc="-195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2100" b="1" spc="-204" dirty="0">
                <a:solidFill>
                  <a:srgbClr val="6C2788"/>
                </a:solidFill>
                <a:latin typeface="Tahoma"/>
                <a:cs typeface="Tahoma"/>
              </a:rPr>
              <a:t>k</a:t>
            </a:r>
            <a:r>
              <a:rPr sz="2100" b="1" spc="-265" dirty="0">
                <a:solidFill>
                  <a:srgbClr val="6C2788"/>
                </a:solidFill>
                <a:latin typeface="Tahoma"/>
                <a:cs typeface="Tahoma"/>
              </a:rPr>
              <a:t>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518" y="2442960"/>
            <a:ext cx="3400425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0534">
              <a:lnSpc>
                <a:spcPct val="102600"/>
              </a:lnSpc>
            </a:pP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7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10" dirty="0">
                <a:solidFill>
                  <a:srgbClr val="6C2788"/>
                </a:solidFill>
                <a:latin typeface="Calibri"/>
                <a:cs typeface="Calibri"/>
              </a:rPr>
              <a:t>ar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il</a:t>
            </a:r>
            <a:r>
              <a:rPr sz="1300" b="1" i="1" spc="-10" dirty="0">
                <a:solidFill>
                  <a:srgbClr val="6C2788"/>
                </a:solidFill>
                <a:latin typeface="Calibri"/>
                <a:cs typeface="Calibri"/>
              </a:rPr>
              <a:t>ur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9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13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3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5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13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7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prov</a:t>
            </a:r>
            <a:r>
              <a:rPr sz="1300" b="1" i="1" spc="6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9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3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an</a:t>
            </a:r>
            <a:r>
              <a:rPr sz="1300" b="1" i="1" spc="8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403225" indent="-161925">
              <a:lnSpc>
                <a:spcPct val="100000"/>
              </a:lnSpc>
              <a:spcBef>
                <a:spcPts val="53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860" algn="l"/>
              </a:tabLst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74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104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104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818" y="5101004"/>
            <a:ext cx="3978275" cy="163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2715">
              <a:lnSpc>
                <a:spcPct val="102600"/>
              </a:lnSpc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276860" marR="5080" indent="-149860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278130" algn="l"/>
              </a:tabLst>
            </a:pPr>
            <a:r>
              <a:rPr sz="1300" spc="-2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taking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medicine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around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same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other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daily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habits,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such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morning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when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brushing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teeth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evening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around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dinnertime.</a:t>
            </a:r>
            <a:endParaRPr sz="1300">
              <a:latin typeface="Tahoma"/>
              <a:cs typeface="Tahoma"/>
            </a:endParaRPr>
          </a:p>
          <a:p>
            <a:pPr marL="277495" marR="96520" indent="-150495">
              <a:lnSpc>
                <a:spcPct val="102600"/>
              </a:lnSpc>
              <a:spcBef>
                <a:spcPts val="100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278130" algn="l"/>
              </a:tabLst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Ask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there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medicine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take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less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often.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simpler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medicine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schedule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may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help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you.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48697" y="1661807"/>
            <a:ext cx="1304925" cy="1149985"/>
          </a:xfrm>
          <a:custGeom>
            <a:avLst/>
            <a:gdLst/>
            <a:ahLst/>
            <a:cxnLst/>
            <a:rect l="l" t="t" r="r" b="b"/>
            <a:pathLst>
              <a:path w="1304925" h="1149985">
                <a:moveTo>
                  <a:pt x="1076045" y="0"/>
                </a:moveTo>
                <a:lnTo>
                  <a:pt x="228599" y="0"/>
                </a:lnTo>
                <a:lnTo>
                  <a:pt x="209851" y="757"/>
                </a:lnTo>
                <a:lnTo>
                  <a:pt x="156345" y="11654"/>
                </a:lnTo>
                <a:lnTo>
                  <a:pt x="108183" y="34249"/>
                </a:lnTo>
                <a:lnTo>
                  <a:pt x="66955" y="66955"/>
                </a:lnTo>
                <a:lnTo>
                  <a:pt x="34249" y="108183"/>
                </a:lnTo>
                <a:lnTo>
                  <a:pt x="11654" y="156345"/>
                </a:lnTo>
                <a:lnTo>
                  <a:pt x="757" y="209851"/>
                </a:lnTo>
                <a:lnTo>
                  <a:pt x="0" y="228600"/>
                </a:lnTo>
                <a:lnTo>
                  <a:pt x="0" y="921092"/>
                </a:lnTo>
                <a:lnTo>
                  <a:pt x="6643" y="976027"/>
                </a:lnTo>
                <a:lnTo>
                  <a:pt x="25516" y="1026147"/>
                </a:lnTo>
                <a:lnTo>
                  <a:pt x="55028" y="1069862"/>
                </a:lnTo>
                <a:lnTo>
                  <a:pt x="93592" y="1105585"/>
                </a:lnTo>
                <a:lnTo>
                  <a:pt x="139619" y="1131728"/>
                </a:lnTo>
                <a:lnTo>
                  <a:pt x="191520" y="1146700"/>
                </a:lnTo>
                <a:lnTo>
                  <a:pt x="228599" y="1149692"/>
                </a:lnTo>
                <a:lnTo>
                  <a:pt x="1076045" y="1149692"/>
                </a:lnTo>
                <a:lnTo>
                  <a:pt x="1130980" y="1143049"/>
                </a:lnTo>
                <a:lnTo>
                  <a:pt x="1181099" y="1124176"/>
                </a:lnTo>
                <a:lnTo>
                  <a:pt x="1224815" y="1094664"/>
                </a:lnTo>
                <a:lnTo>
                  <a:pt x="1260538" y="1056100"/>
                </a:lnTo>
                <a:lnTo>
                  <a:pt x="1286680" y="1010073"/>
                </a:lnTo>
                <a:lnTo>
                  <a:pt x="1301653" y="958172"/>
                </a:lnTo>
                <a:lnTo>
                  <a:pt x="1304645" y="921092"/>
                </a:lnTo>
                <a:lnTo>
                  <a:pt x="1304645" y="228600"/>
                </a:lnTo>
                <a:lnTo>
                  <a:pt x="1298001" y="173665"/>
                </a:lnTo>
                <a:lnTo>
                  <a:pt x="1279129" y="123545"/>
                </a:lnTo>
                <a:lnTo>
                  <a:pt x="1249616" y="79830"/>
                </a:lnTo>
                <a:lnTo>
                  <a:pt x="1211053" y="44106"/>
                </a:lnTo>
                <a:lnTo>
                  <a:pt x="1165026" y="17964"/>
                </a:lnTo>
                <a:lnTo>
                  <a:pt x="1113125" y="2992"/>
                </a:lnTo>
                <a:lnTo>
                  <a:pt x="1076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8697" y="1661807"/>
            <a:ext cx="1304645" cy="114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4341" y="4306684"/>
            <a:ext cx="3950970" cy="0"/>
          </a:xfrm>
          <a:custGeom>
            <a:avLst/>
            <a:gdLst/>
            <a:ahLst/>
            <a:cxnLst/>
            <a:rect l="l" t="t" r="r" b="b"/>
            <a:pathLst>
              <a:path w="3950970">
                <a:moveTo>
                  <a:pt x="0" y="0"/>
                </a:moveTo>
                <a:lnTo>
                  <a:pt x="3950512" y="0"/>
                </a:lnTo>
              </a:path>
            </a:pathLst>
          </a:custGeom>
          <a:ln w="16510">
            <a:solidFill>
              <a:srgbClr val="6C278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909" y="429842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39" y="0"/>
                </a:moveTo>
                <a:lnTo>
                  <a:pt x="6070" y="0"/>
                </a:lnTo>
                <a:lnTo>
                  <a:pt x="3962" y="876"/>
                </a:lnTo>
                <a:lnTo>
                  <a:pt x="863" y="3975"/>
                </a:lnTo>
                <a:lnTo>
                  <a:pt x="0" y="6070"/>
                </a:lnTo>
                <a:lnTo>
                  <a:pt x="0" y="10452"/>
                </a:lnTo>
                <a:lnTo>
                  <a:pt x="863" y="12547"/>
                </a:lnTo>
                <a:lnTo>
                  <a:pt x="3962" y="15646"/>
                </a:lnTo>
                <a:lnTo>
                  <a:pt x="6070" y="16510"/>
                </a:lnTo>
                <a:lnTo>
                  <a:pt x="10439" y="16510"/>
                </a:lnTo>
                <a:lnTo>
                  <a:pt x="12547" y="15646"/>
                </a:lnTo>
                <a:lnTo>
                  <a:pt x="15633" y="12547"/>
                </a:lnTo>
                <a:lnTo>
                  <a:pt x="16509" y="10452"/>
                </a:lnTo>
                <a:lnTo>
                  <a:pt x="16509" y="6070"/>
                </a:lnTo>
                <a:lnTo>
                  <a:pt x="15633" y="3975"/>
                </a:lnTo>
                <a:lnTo>
                  <a:pt x="12547" y="876"/>
                </a:lnTo>
                <a:lnTo>
                  <a:pt x="10439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3300" y="429842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52" y="0"/>
                </a:moveTo>
                <a:lnTo>
                  <a:pt x="6070" y="0"/>
                </a:lnTo>
                <a:lnTo>
                  <a:pt x="3975" y="876"/>
                </a:lnTo>
                <a:lnTo>
                  <a:pt x="876" y="3975"/>
                </a:lnTo>
                <a:lnTo>
                  <a:pt x="0" y="6070"/>
                </a:lnTo>
                <a:lnTo>
                  <a:pt x="0" y="10452"/>
                </a:lnTo>
                <a:lnTo>
                  <a:pt x="876" y="12547"/>
                </a:lnTo>
                <a:lnTo>
                  <a:pt x="3975" y="15646"/>
                </a:lnTo>
                <a:lnTo>
                  <a:pt x="6070" y="16510"/>
                </a:lnTo>
                <a:lnTo>
                  <a:pt x="10452" y="16510"/>
                </a:lnTo>
                <a:lnTo>
                  <a:pt x="12547" y="15646"/>
                </a:lnTo>
                <a:lnTo>
                  <a:pt x="15646" y="12547"/>
                </a:lnTo>
                <a:lnTo>
                  <a:pt x="16509" y="10452"/>
                </a:lnTo>
                <a:lnTo>
                  <a:pt x="16509" y="6070"/>
                </a:lnTo>
                <a:lnTo>
                  <a:pt x="15646" y="3975"/>
                </a:lnTo>
                <a:lnTo>
                  <a:pt x="12547" y="876"/>
                </a:lnTo>
                <a:lnTo>
                  <a:pt x="10452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5333" y="1657594"/>
            <a:ext cx="3484879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indent="-2540">
              <a:lnSpc>
                <a:spcPct val="102600"/>
              </a:lnSpc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endParaRPr sz="1300">
              <a:latin typeface="Tahoma"/>
              <a:cs typeface="Tahoma"/>
            </a:endParaRPr>
          </a:p>
          <a:p>
            <a:pPr marL="17145">
              <a:lnSpc>
                <a:spcPts val="1540"/>
              </a:lnSpc>
              <a:spcBef>
                <a:spcPts val="40"/>
              </a:spcBef>
            </a:pP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0937" y="6093565"/>
            <a:ext cx="36068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84441" y="949836"/>
            <a:ext cx="2835275" cy="212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org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k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391795" marR="154940" indent="-150495" algn="just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92430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391795" marR="598170" indent="-150495" algn="just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9243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391795" marR="415290" indent="-15049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92430" algn="l"/>
              </a:tabLst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4454" y="3451876"/>
            <a:ext cx="3885565" cy="120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org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il</a:t>
            </a:r>
            <a:r>
              <a:rPr sz="1300" b="1" i="1" spc="4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391795" marR="5080" indent="-15049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92430" algn="l"/>
              </a:tabLst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50" dirty="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391795" marR="199390" indent="-15049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392430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3041" y="4718899"/>
            <a:ext cx="193548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marR="5080" indent="-150495" algn="just">
              <a:lnSpc>
                <a:spcPct val="1026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63830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4441" y="6172213"/>
            <a:ext cx="3855720" cy="1182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31750">
              <a:lnSpc>
                <a:spcPct val="100000"/>
              </a:lnSpc>
            </a:pP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125" dirty="0">
                <a:solidFill>
                  <a:srgbClr val="005AA8"/>
                </a:solidFill>
                <a:latin typeface="Trebuchet MS"/>
                <a:cs typeface="Trebuchet MS"/>
              </a:rPr>
              <a:t>’</a:t>
            </a:r>
            <a:r>
              <a:rPr sz="1500" b="1" i="1" spc="160" dirty="0">
                <a:solidFill>
                  <a:srgbClr val="005AA8"/>
                </a:solidFill>
                <a:latin typeface="Trebuchet MS"/>
                <a:cs typeface="Trebuchet MS"/>
              </a:rPr>
              <a:t>m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105" dirty="0">
                <a:solidFill>
                  <a:srgbClr val="005AA8"/>
                </a:solidFill>
                <a:latin typeface="Trebuchet MS"/>
                <a:cs typeface="Trebuchet MS"/>
              </a:rPr>
              <a:t>f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ee</a:t>
            </a:r>
            <a:r>
              <a:rPr sz="1500" b="1" i="1" spc="-55" dirty="0">
                <a:solidFill>
                  <a:srgbClr val="005AA8"/>
                </a:solidFill>
                <a:latin typeface="Trebuchet MS"/>
                <a:cs typeface="Trebuchet MS"/>
              </a:rPr>
              <a:t>l</a:t>
            </a: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7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110" dirty="0">
                <a:solidFill>
                  <a:srgbClr val="005AA8"/>
                </a:solidFill>
                <a:latin typeface="Trebuchet MS"/>
                <a:cs typeface="Trebuchet MS"/>
              </a:rPr>
              <a:t>g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b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tt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185" dirty="0">
                <a:solidFill>
                  <a:srgbClr val="005AA8"/>
                </a:solidFill>
                <a:latin typeface="Trebuchet MS"/>
                <a:cs typeface="Trebuchet MS"/>
              </a:rPr>
              <a:t>r</a:t>
            </a:r>
            <a:r>
              <a:rPr sz="1500" b="1" i="1" spc="-140" dirty="0">
                <a:solidFill>
                  <a:srgbClr val="005AA8"/>
                </a:solidFill>
                <a:latin typeface="Trebuchet MS"/>
                <a:cs typeface="Trebuchet MS"/>
              </a:rPr>
              <a:t>.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105" dirty="0">
                <a:solidFill>
                  <a:srgbClr val="005AA8"/>
                </a:solidFill>
                <a:latin typeface="Trebuchet MS"/>
                <a:cs typeface="Trebuchet MS"/>
              </a:rPr>
              <a:t>W</a:t>
            </a:r>
            <a:r>
              <a:rPr sz="1500" b="1" i="1" spc="75" dirty="0">
                <a:solidFill>
                  <a:srgbClr val="005AA8"/>
                </a:solidFill>
                <a:latin typeface="Trebuchet MS"/>
                <a:cs typeface="Trebuchet MS"/>
              </a:rPr>
              <a:t>h</a:t>
            </a:r>
            <a:r>
              <a:rPr sz="1500" b="1" i="1" spc="-20" dirty="0">
                <a:solidFill>
                  <a:srgbClr val="005AA8"/>
                </a:solidFill>
                <a:latin typeface="Trebuchet MS"/>
                <a:cs typeface="Trebuchet MS"/>
              </a:rPr>
              <a:t>y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d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7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ee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50" dirty="0">
                <a:solidFill>
                  <a:srgbClr val="005AA8"/>
                </a:solidFill>
                <a:latin typeface="Trebuchet MS"/>
                <a:cs typeface="Trebuchet MS"/>
              </a:rPr>
              <a:t>a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k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e </a:t>
            </a:r>
            <a:r>
              <a:rPr sz="1500" b="1" i="1" spc="-50" dirty="0">
                <a:solidFill>
                  <a:srgbClr val="005AA8"/>
                </a:solidFill>
                <a:latin typeface="Trebuchet MS"/>
                <a:cs typeface="Trebuchet MS"/>
              </a:rPr>
              <a:t>a</a:t>
            </a:r>
            <a:r>
              <a:rPr sz="1500" b="1" i="1" spc="-55" dirty="0">
                <a:solidFill>
                  <a:srgbClr val="005AA8"/>
                </a:solidFill>
                <a:latin typeface="Trebuchet MS"/>
                <a:cs typeface="Trebuchet MS"/>
              </a:rPr>
              <a:t>l</a:t>
            </a:r>
            <a:r>
              <a:rPr sz="1500" b="1" i="1" spc="-70" dirty="0">
                <a:solidFill>
                  <a:srgbClr val="005AA8"/>
                </a:solidFill>
                <a:latin typeface="Trebuchet MS"/>
                <a:cs typeface="Trebuchet MS"/>
              </a:rPr>
              <a:t>l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75" dirty="0">
                <a:solidFill>
                  <a:srgbClr val="005AA8"/>
                </a:solidFill>
                <a:latin typeface="Trebuchet MS"/>
                <a:cs typeface="Trebuchet MS"/>
              </a:rPr>
              <a:t>h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70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175" dirty="0">
                <a:solidFill>
                  <a:srgbClr val="005AA8"/>
                </a:solidFill>
                <a:latin typeface="Trebuchet MS"/>
                <a:cs typeface="Trebuchet MS"/>
              </a:rPr>
              <a:t>m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40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20" dirty="0">
                <a:solidFill>
                  <a:srgbClr val="005AA8"/>
                </a:solidFill>
                <a:latin typeface="Trebuchet MS"/>
                <a:cs typeface="Trebuchet MS"/>
              </a:rPr>
              <a:t>c</a:t>
            </a:r>
            <a:r>
              <a:rPr sz="1500" b="1" i="1" spc="-60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7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15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70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spc="145" dirty="0">
                <a:solidFill>
                  <a:srgbClr val="005AA8"/>
                </a:solidFill>
                <a:latin typeface="Trebuchet MS"/>
                <a:cs typeface="Trebuchet MS"/>
              </a:rPr>
              <a:t>?</a:t>
            </a:r>
            <a:endParaRPr sz="15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755"/>
              </a:spcBef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40" dirty="0" smtClean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97964" y="1530959"/>
            <a:ext cx="1398028" cy="1398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1614" y="2229976"/>
            <a:ext cx="1410970" cy="705485"/>
          </a:xfrm>
          <a:custGeom>
            <a:avLst/>
            <a:gdLst/>
            <a:ahLst/>
            <a:cxnLst/>
            <a:rect l="l" t="t" r="r" b="b"/>
            <a:pathLst>
              <a:path w="1410970" h="705485">
                <a:moveTo>
                  <a:pt x="1410728" y="1"/>
                </a:moveTo>
                <a:lnTo>
                  <a:pt x="1408390" y="57847"/>
                </a:lnTo>
                <a:lnTo>
                  <a:pt x="1401496" y="114410"/>
                </a:lnTo>
                <a:lnTo>
                  <a:pt x="1390229" y="169503"/>
                </a:lnTo>
                <a:lnTo>
                  <a:pt x="1374769" y="222945"/>
                </a:lnTo>
                <a:lnTo>
                  <a:pt x="1355298" y="274555"/>
                </a:lnTo>
                <a:lnTo>
                  <a:pt x="1331998" y="324150"/>
                </a:lnTo>
                <a:lnTo>
                  <a:pt x="1305050" y="371550"/>
                </a:lnTo>
                <a:lnTo>
                  <a:pt x="1274635" y="416573"/>
                </a:lnTo>
                <a:lnTo>
                  <a:pt x="1240936" y="459037"/>
                </a:lnTo>
                <a:lnTo>
                  <a:pt x="1204134" y="498761"/>
                </a:lnTo>
                <a:lnTo>
                  <a:pt x="1164410" y="535563"/>
                </a:lnTo>
                <a:lnTo>
                  <a:pt x="1121946" y="569262"/>
                </a:lnTo>
                <a:lnTo>
                  <a:pt x="1076923" y="599676"/>
                </a:lnTo>
                <a:lnTo>
                  <a:pt x="1029523" y="626624"/>
                </a:lnTo>
                <a:lnTo>
                  <a:pt x="979928" y="649925"/>
                </a:lnTo>
                <a:lnTo>
                  <a:pt x="928318" y="669395"/>
                </a:lnTo>
                <a:lnTo>
                  <a:pt x="874876" y="684855"/>
                </a:lnTo>
                <a:lnTo>
                  <a:pt x="819783" y="696123"/>
                </a:lnTo>
                <a:lnTo>
                  <a:pt x="763221" y="703017"/>
                </a:lnTo>
                <a:lnTo>
                  <a:pt x="705370" y="705355"/>
                </a:lnTo>
                <a:lnTo>
                  <a:pt x="647518" y="703017"/>
                </a:lnTo>
                <a:lnTo>
                  <a:pt x="590954" y="696123"/>
                </a:lnTo>
                <a:lnTo>
                  <a:pt x="535859" y="684855"/>
                </a:lnTo>
                <a:lnTo>
                  <a:pt x="482416" y="669395"/>
                </a:lnTo>
                <a:lnTo>
                  <a:pt x="430805" y="649925"/>
                </a:lnTo>
                <a:lnTo>
                  <a:pt x="381209" y="626624"/>
                </a:lnTo>
                <a:lnTo>
                  <a:pt x="333808" y="599676"/>
                </a:lnTo>
                <a:lnTo>
                  <a:pt x="288784" y="569262"/>
                </a:lnTo>
                <a:lnTo>
                  <a:pt x="246320" y="535563"/>
                </a:lnTo>
                <a:lnTo>
                  <a:pt x="206595" y="498761"/>
                </a:lnTo>
                <a:lnTo>
                  <a:pt x="169792" y="459037"/>
                </a:lnTo>
                <a:lnTo>
                  <a:pt x="136093" y="416573"/>
                </a:lnTo>
                <a:lnTo>
                  <a:pt x="105678" y="371550"/>
                </a:lnTo>
                <a:lnTo>
                  <a:pt x="78730" y="324150"/>
                </a:lnTo>
                <a:lnTo>
                  <a:pt x="55430" y="274555"/>
                </a:lnTo>
                <a:lnTo>
                  <a:pt x="35959" y="222945"/>
                </a:lnTo>
                <a:lnTo>
                  <a:pt x="20499" y="169503"/>
                </a:lnTo>
                <a:lnTo>
                  <a:pt x="9231" y="114410"/>
                </a:lnTo>
                <a:lnTo>
                  <a:pt x="2338" y="57847"/>
                </a:lnTo>
                <a:lnTo>
                  <a:pt x="0" y="0"/>
                </a:lnTo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998" y="1524615"/>
            <a:ext cx="1334135" cy="481330"/>
          </a:xfrm>
          <a:custGeom>
            <a:avLst/>
            <a:gdLst/>
            <a:ahLst/>
            <a:cxnLst/>
            <a:rect l="l" t="t" r="r" b="b"/>
            <a:pathLst>
              <a:path w="1334134" h="481330">
                <a:moveTo>
                  <a:pt x="2168" y="475538"/>
                </a:moveTo>
                <a:lnTo>
                  <a:pt x="19046" y="430800"/>
                </a:lnTo>
                <a:lnTo>
                  <a:pt x="42347" y="381204"/>
                </a:lnTo>
                <a:lnTo>
                  <a:pt x="69295" y="333804"/>
                </a:lnTo>
                <a:lnTo>
                  <a:pt x="99709" y="288782"/>
                </a:lnTo>
                <a:lnTo>
                  <a:pt x="133409" y="246318"/>
                </a:lnTo>
                <a:lnTo>
                  <a:pt x="170211" y="206594"/>
                </a:lnTo>
                <a:lnTo>
                  <a:pt x="209936" y="169791"/>
                </a:lnTo>
                <a:lnTo>
                  <a:pt x="252401" y="136092"/>
                </a:lnTo>
                <a:lnTo>
                  <a:pt x="297424" y="105678"/>
                </a:lnTo>
                <a:lnTo>
                  <a:pt x="344825" y="78730"/>
                </a:lnTo>
                <a:lnTo>
                  <a:pt x="394421" y="55430"/>
                </a:lnTo>
                <a:lnTo>
                  <a:pt x="446032" y="35959"/>
                </a:lnTo>
                <a:lnTo>
                  <a:pt x="499475" y="20499"/>
                </a:lnTo>
                <a:lnTo>
                  <a:pt x="554570" y="9231"/>
                </a:lnTo>
                <a:lnTo>
                  <a:pt x="611134" y="2338"/>
                </a:lnTo>
                <a:lnTo>
                  <a:pt x="668986" y="0"/>
                </a:lnTo>
                <a:lnTo>
                  <a:pt x="726837" y="2338"/>
                </a:lnTo>
                <a:lnTo>
                  <a:pt x="783399" y="9231"/>
                </a:lnTo>
                <a:lnTo>
                  <a:pt x="838493" y="20499"/>
                </a:lnTo>
                <a:lnTo>
                  <a:pt x="891935" y="35959"/>
                </a:lnTo>
                <a:lnTo>
                  <a:pt x="943544" y="55430"/>
                </a:lnTo>
                <a:lnTo>
                  <a:pt x="993140" y="78730"/>
                </a:lnTo>
                <a:lnTo>
                  <a:pt x="1040539" y="105678"/>
                </a:lnTo>
                <a:lnTo>
                  <a:pt x="1085562" y="136092"/>
                </a:lnTo>
                <a:lnTo>
                  <a:pt x="1128026" y="169791"/>
                </a:lnTo>
                <a:lnTo>
                  <a:pt x="1167750" y="206594"/>
                </a:lnTo>
                <a:lnTo>
                  <a:pt x="1204553" y="246318"/>
                </a:lnTo>
                <a:lnTo>
                  <a:pt x="1238252" y="288782"/>
                </a:lnTo>
                <a:lnTo>
                  <a:pt x="1268666" y="333804"/>
                </a:lnTo>
                <a:lnTo>
                  <a:pt x="1295614" y="381204"/>
                </a:lnTo>
                <a:lnTo>
                  <a:pt x="1318914" y="430800"/>
                </a:lnTo>
                <a:lnTo>
                  <a:pt x="1334046" y="470909"/>
                </a:lnTo>
              </a:path>
            </a:pathLst>
          </a:custGeom>
          <a:ln w="12699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18386" y="4612538"/>
            <a:ext cx="1650834" cy="1206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43804" y="4606188"/>
            <a:ext cx="831850" cy="1219835"/>
          </a:xfrm>
          <a:custGeom>
            <a:avLst/>
            <a:gdLst/>
            <a:ahLst/>
            <a:cxnLst/>
            <a:rect l="l" t="t" r="r" b="b"/>
            <a:pathLst>
              <a:path w="831850" h="1219835">
                <a:moveTo>
                  <a:pt x="0" y="0"/>
                </a:moveTo>
                <a:lnTo>
                  <a:pt x="596811" y="0"/>
                </a:lnTo>
                <a:lnTo>
                  <a:pt x="616081" y="778"/>
                </a:lnTo>
                <a:lnTo>
                  <a:pt x="671077" y="11978"/>
                </a:lnTo>
                <a:lnTo>
                  <a:pt x="720576" y="35201"/>
                </a:lnTo>
                <a:lnTo>
                  <a:pt x="762949" y="68816"/>
                </a:lnTo>
                <a:lnTo>
                  <a:pt x="796562" y="111189"/>
                </a:lnTo>
                <a:lnTo>
                  <a:pt x="819784" y="160688"/>
                </a:lnTo>
                <a:lnTo>
                  <a:pt x="830982" y="215680"/>
                </a:lnTo>
                <a:lnTo>
                  <a:pt x="831761" y="234950"/>
                </a:lnTo>
                <a:lnTo>
                  <a:pt x="831761" y="984554"/>
                </a:lnTo>
                <a:lnTo>
                  <a:pt x="828686" y="1022664"/>
                </a:lnTo>
                <a:lnTo>
                  <a:pt x="813298" y="1076006"/>
                </a:lnTo>
                <a:lnTo>
                  <a:pt x="786432" y="1123311"/>
                </a:lnTo>
                <a:lnTo>
                  <a:pt x="749717" y="1162947"/>
                </a:lnTo>
                <a:lnTo>
                  <a:pt x="704788" y="1193279"/>
                </a:lnTo>
                <a:lnTo>
                  <a:pt x="653275" y="1212676"/>
                </a:lnTo>
                <a:lnTo>
                  <a:pt x="616081" y="1218725"/>
                </a:lnTo>
                <a:lnTo>
                  <a:pt x="596811" y="1219504"/>
                </a:lnTo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12043" y="4606188"/>
            <a:ext cx="831850" cy="1219835"/>
          </a:xfrm>
          <a:custGeom>
            <a:avLst/>
            <a:gdLst/>
            <a:ahLst/>
            <a:cxnLst/>
            <a:rect l="l" t="t" r="r" b="b"/>
            <a:pathLst>
              <a:path w="831850" h="1219835">
                <a:moveTo>
                  <a:pt x="234949" y="1219504"/>
                </a:moveTo>
                <a:lnTo>
                  <a:pt x="196837" y="1216429"/>
                </a:lnTo>
                <a:lnTo>
                  <a:pt x="143492" y="1201040"/>
                </a:lnTo>
                <a:lnTo>
                  <a:pt x="96187" y="1174172"/>
                </a:lnTo>
                <a:lnTo>
                  <a:pt x="56553" y="1137456"/>
                </a:lnTo>
                <a:lnTo>
                  <a:pt x="26222" y="1092526"/>
                </a:lnTo>
                <a:lnTo>
                  <a:pt x="6827" y="1041014"/>
                </a:lnTo>
                <a:lnTo>
                  <a:pt x="0" y="984554"/>
                </a:lnTo>
                <a:lnTo>
                  <a:pt x="0" y="234950"/>
                </a:lnTo>
                <a:lnTo>
                  <a:pt x="3074" y="196840"/>
                </a:lnTo>
                <a:lnTo>
                  <a:pt x="18462" y="143498"/>
                </a:lnTo>
                <a:lnTo>
                  <a:pt x="45329" y="96193"/>
                </a:lnTo>
                <a:lnTo>
                  <a:pt x="82043" y="56557"/>
                </a:lnTo>
                <a:lnTo>
                  <a:pt x="126972" y="26225"/>
                </a:lnTo>
                <a:lnTo>
                  <a:pt x="178485" y="6828"/>
                </a:lnTo>
                <a:lnTo>
                  <a:pt x="234950" y="0"/>
                </a:lnTo>
                <a:lnTo>
                  <a:pt x="831761" y="0"/>
                </a:lnTo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2320" y="3272828"/>
            <a:ext cx="3933190" cy="0"/>
          </a:xfrm>
          <a:custGeom>
            <a:avLst/>
            <a:gdLst/>
            <a:ahLst/>
            <a:cxnLst/>
            <a:rect l="l" t="t" r="r" b="b"/>
            <a:pathLst>
              <a:path w="3933190">
                <a:moveTo>
                  <a:pt x="0" y="0"/>
                </a:moveTo>
                <a:lnTo>
                  <a:pt x="3933024" y="0"/>
                </a:lnTo>
              </a:path>
            </a:pathLst>
          </a:custGeom>
          <a:ln w="16510">
            <a:solidFill>
              <a:srgbClr val="6C278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03888" y="326457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39" y="0"/>
                </a:moveTo>
                <a:lnTo>
                  <a:pt x="6057" y="0"/>
                </a:lnTo>
                <a:lnTo>
                  <a:pt x="3962" y="863"/>
                </a:lnTo>
                <a:lnTo>
                  <a:pt x="863" y="3962"/>
                </a:lnTo>
                <a:lnTo>
                  <a:pt x="0" y="6057"/>
                </a:lnTo>
                <a:lnTo>
                  <a:pt x="0" y="10439"/>
                </a:lnTo>
                <a:lnTo>
                  <a:pt x="863" y="12534"/>
                </a:lnTo>
                <a:lnTo>
                  <a:pt x="3962" y="15633"/>
                </a:lnTo>
                <a:lnTo>
                  <a:pt x="6057" y="16510"/>
                </a:lnTo>
                <a:lnTo>
                  <a:pt x="10439" y="16510"/>
                </a:lnTo>
                <a:lnTo>
                  <a:pt x="12534" y="15633"/>
                </a:lnTo>
                <a:lnTo>
                  <a:pt x="15633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33" y="3962"/>
                </a:lnTo>
                <a:lnTo>
                  <a:pt x="12534" y="863"/>
                </a:lnTo>
                <a:lnTo>
                  <a:pt x="10439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53778" y="326457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39" y="0"/>
                </a:moveTo>
                <a:lnTo>
                  <a:pt x="6070" y="0"/>
                </a:lnTo>
                <a:lnTo>
                  <a:pt x="3962" y="863"/>
                </a:lnTo>
                <a:lnTo>
                  <a:pt x="863" y="3962"/>
                </a:lnTo>
                <a:lnTo>
                  <a:pt x="0" y="6057"/>
                </a:lnTo>
                <a:lnTo>
                  <a:pt x="0" y="10439"/>
                </a:lnTo>
                <a:lnTo>
                  <a:pt x="863" y="12534"/>
                </a:lnTo>
                <a:lnTo>
                  <a:pt x="3962" y="15633"/>
                </a:lnTo>
                <a:lnTo>
                  <a:pt x="6070" y="16510"/>
                </a:lnTo>
                <a:lnTo>
                  <a:pt x="10439" y="16510"/>
                </a:lnTo>
                <a:lnTo>
                  <a:pt x="12547" y="15633"/>
                </a:lnTo>
                <a:lnTo>
                  <a:pt x="15633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33" y="3962"/>
                </a:lnTo>
                <a:lnTo>
                  <a:pt x="12547" y="863"/>
                </a:lnTo>
                <a:lnTo>
                  <a:pt x="10439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9747" y="5962840"/>
            <a:ext cx="3933190" cy="0"/>
          </a:xfrm>
          <a:custGeom>
            <a:avLst/>
            <a:gdLst/>
            <a:ahLst/>
            <a:cxnLst/>
            <a:rect l="l" t="t" r="r" b="b"/>
            <a:pathLst>
              <a:path w="3933190">
                <a:moveTo>
                  <a:pt x="0" y="0"/>
                </a:moveTo>
                <a:lnTo>
                  <a:pt x="3933024" y="0"/>
                </a:lnTo>
              </a:path>
            </a:pathLst>
          </a:custGeom>
          <a:ln w="16510">
            <a:solidFill>
              <a:srgbClr val="6C278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1314" y="595458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52" y="0"/>
                </a:moveTo>
                <a:lnTo>
                  <a:pt x="6070" y="0"/>
                </a:lnTo>
                <a:lnTo>
                  <a:pt x="3962" y="863"/>
                </a:lnTo>
                <a:lnTo>
                  <a:pt x="876" y="3962"/>
                </a:lnTo>
                <a:lnTo>
                  <a:pt x="0" y="6057"/>
                </a:lnTo>
                <a:lnTo>
                  <a:pt x="0" y="10439"/>
                </a:lnTo>
                <a:lnTo>
                  <a:pt x="876" y="12534"/>
                </a:lnTo>
                <a:lnTo>
                  <a:pt x="3962" y="15633"/>
                </a:lnTo>
                <a:lnTo>
                  <a:pt x="6070" y="16509"/>
                </a:lnTo>
                <a:lnTo>
                  <a:pt x="10452" y="16509"/>
                </a:lnTo>
                <a:lnTo>
                  <a:pt x="12547" y="15633"/>
                </a:lnTo>
                <a:lnTo>
                  <a:pt x="15646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46" y="3962"/>
                </a:lnTo>
                <a:lnTo>
                  <a:pt x="12547" y="863"/>
                </a:lnTo>
                <a:lnTo>
                  <a:pt x="10452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41205" y="595458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52" y="0"/>
                </a:moveTo>
                <a:lnTo>
                  <a:pt x="6070" y="0"/>
                </a:lnTo>
                <a:lnTo>
                  <a:pt x="3975" y="863"/>
                </a:lnTo>
                <a:lnTo>
                  <a:pt x="876" y="3962"/>
                </a:lnTo>
                <a:lnTo>
                  <a:pt x="0" y="6057"/>
                </a:lnTo>
                <a:lnTo>
                  <a:pt x="0" y="10439"/>
                </a:lnTo>
                <a:lnTo>
                  <a:pt x="876" y="12534"/>
                </a:lnTo>
                <a:lnTo>
                  <a:pt x="3975" y="15633"/>
                </a:lnTo>
                <a:lnTo>
                  <a:pt x="6070" y="16509"/>
                </a:lnTo>
                <a:lnTo>
                  <a:pt x="10452" y="16509"/>
                </a:lnTo>
                <a:lnTo>
                  <a:pt x="12547" y="15633"/>
                </a:lnTo>
                <a:lnTo>
                  <a:pt x="15646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46" y="3962"/>
                </a:lnTo>
                <a:lnTo>
                  <a:pt x="12547" y="863"/>
                </a:lnTo>
                <a:lnTo>
                  <a:pt x="10452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 rot="10800000">
            <a:off x="7263692" y="6005079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4841" y="6906793"/>
            <a:ext cx="3980179" cy="482600"/>
          </a:xfrm>
          <a:custGeom>
            <a:avLst/>
            <a:gdLst/>
            <a:ahLst/>
            <a:cxnLst/>
            <a:rect l="l" t="t" r="r" b="b"/>
            <a:pathLst>
              <a:path w="3980179" h="482600">
                <a:moveTo>
                  <a:pt x="3797160" y="0"/>
                </a:moveTo>
                <a:lnTo>
                  <a:pt x="182880" y="0"/>
                </a:lnTo>
                <a:lnTo>
                  <a:pt x="167882" y="606"/>
                </a:lnTo>
                <a:lnTo>
                  <a:pt x="125080" y="9323"/>
                </a:lnTo>
                <a:lnTo>
                  <a:pt x="86551" y="27399"/>
                </a:lnTo>
                <a:lnTo>
                  <a:pt x="53568" y="53563"/>
                </a:lnTo>
                <a:lnTo>
                  <a:pt x="27402" y="86546"/>
                </a:lnTo>
                <a:lnTo>
                  <a:pt x="9324" y="125075"/>
                </a:lnTo>
                <a:lnTo>
                  <a:pt x="606" y="167880"/>
                </a:lnTo>
                <a:lnTo>
                  <a:pt x="0" y="182880"/>
                </a:lnTo>
                <a:lnTo>
                  <a:pt x="0" y="299326"/>
                </a:lnTo>
                <a:lnTo>
                  <a:pt x="5315" y="343274"/>
                </a:lnTo>
                <a:lnTo>
                  <a:pt x="20414" y="383370"/>
                </a:lnTo>
                <a:lnTo>
                  <a:pt x="44026" y="418343"/>
                </a:lnTo>
                <a:lnTo>
                  <a:pt x="74878" y="446921"/>
                </a:lnTo>
                <a:lnTo>
                  <a:pt x="111699" y="467834"/>
                </a:lnTo>
                <a:lnTo>
                  <a:pt x="153218" y="479812"/>
                </a:lnTo>
                <a:lnTo>
                  <a:pt x="182880" y="482206"/>
                </a:lnTo>
                <a:lnTo>
                  <a:pt x="3797160" y="482206"/>
                </a:lnTo>
                <a:lnTo>
                  <a:pt x="3841109" y="476891"/>
                </a:lnTo>
                <a:lnTo>
                  <a:pt x="3881207" y="461793"/>
                </a:lnTo>
                <a:lnTo>
                  <a:pt x="3916182" y="438184"/>
                </a:lnTo>
                <a:lnTo>
                  <a:pt x="3944763" y="407333"/>
                </a:lnTo>
                <a:lnTo>
                  <a:pt x="3965679" y="370511"/>
                </a:lnTo>
                <a:lnTo>
                  <a:pt x="3977659" y="328990"/>
                </a:lnTo>
                <a:lnTo>
                  <a:pt x="3980053" y="299326"/>
                </a:lnTo>
                <a:lnTo>
                  <a:pt x="3980053" y="182880"/>
                </a:lnTo>
                <a:lnTo>
                  <a:pt x="3974737" y="138931"/>
                </a:lnTo>
                <a:lnTo>
                  <a:pt x="3959637" y="98835"/>
                </a:lnTo>
                <a:lnTo>
                  <a:pt x="3936025" y="63863"/>
                </a:lnTo>
                <a:lnTo>
                  <a:pt x="3905171" y="35284"/>
                </a:lnTo>
                <a:lnTo>
                  <a:pt x="3868347" y="14371"/>
                </a:lnTo>
                <a:lnTo>
                  <a:pt x="3826825" y="2393"/>
                </a:lnTo>
                <a:lnTo>
                  <a:pt x="3797160" y="0"/>
                </a:lnTo>
                <a:close/>
              </a:path>
            </a:pathLst>
          </a:custGeom>
          <a:solidFill>
            <a:srgbClr val="E2DA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24867" y="6900443"/>
            <a:ext cx="1941195" cy="55880"/>
          </a:xfrm>
          <a:custGeom>
            <a:avLst/>
            <a:gdLst/>
            <a:ahLst/>
            <a:cxnLst/>
            <a:rect l="l" t="t" r="r" b="b"/>
            <a:pathLst>
              <a:path w="1941195" h="55879">
                <a:moveTo>
                  <a:pt x="0" y="0"/>
                </a:moveTo>
                <a:lnTo>
                  <a:pt x="1807133" y="0"/>
                </a:lnTo>
                <a:lnTo>
                  <a:pt x="1822653" y="627"/>
                </a:lnTo>
                <a:lnTo>
                  <a:pt x="1866946" y="9647"/>
                </a:lnTo>
                <a:lnTo>
                  <a:pt x="1906815" y="28351"/>
                </a:lnTo>
                <a:lnTo>
                  <a:pt x="1930287" y="45551"/>
                </a:lnTo>
                <a:lnTo>
                  <a:pt x="1940917" y="55398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32002" y="7340769"/>
            <a:ext cx="133350" cy="54610"/>
          </a:xfrm>
          <a:custGeom>
            <a:avLst/>
            <a:gdLst/>
            <a:ahLst/>
            <a:cxnLst/>
            <a:rect l="l" t="t" r="r" b="b"/>
            <a:pathLst>
              <a:path w="133350" h="54609">
                <a:moveTo>
                  <a:pt x="132899" y="0"/>
                </a:moveTo>
                <a:lnTo>
                  <a:pt x="99680" y="26228"/>
                </a:lnTo>
                <a:lnTo>
                  <a:pt x="59811" y="44932"/>
                </a:lnTo>
                <a:lnTo>
                  <a:pt x="15518" y="53952"/>
                </a:lnTo>
                <a:lnTo>
                  <a:pt x="0" y="5458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7727" y="6900443"/>
            <a:ext cx="1807210" cy="0"/>
          </a:xfrm>
          <a:custGeom>
            <a:avLst/>
            <a:gdLst/>
            <a:ahLst/>
            <a:cxnLst/>
            <a:rect l="l" t="t" r="r" b="b"/>
            <a:pathLst>
              <a:path w="1807210">
                <a:moveTo>
                  <a:pt x="0" y="0"/>
                </a:moveTo>
                <a:lnTo>
                  <a:pt x="1807141" y="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199" y="7772399"/>
                </a:moveTo>
                <a:lnTo>
                  <a:pt x="0" y="7772399"/>
                </a:lnTo>
                <a:lnTo>
                  <a:pt x="0" y="0"/>
                </a:lnTo>
                <a:lnTo>
                  <a:pt x="5029199" y="0"/>
                </a:lnTo>
                <a:lnTo>
                  <a:pt x="5029199" y="7772399"/>
                </a:lnTo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942" y="453580"/>
            <a:ext cx="4941570" cy="7319009"/>
          </a:xfrm>
          <a:custGeom>
            <a:avLst/>
            <a:gdLst/>
            <a:ahLst/>
            <a:cxnLst/>
            <a:rect l="l" t="t" r="r" b="b"/>
            <a:pathLst>
              <a:path w="4941570" h="7319009">
                <a:moveTo>
                  <a:pt x="4916779" y="0"/>
                </a:moveTo>
                <a:lnTo>
                  <a:pt x="181286" y="695"/>
                </a:lnTo>
                <a:lnTo>
                  <a:pt x="134863" y="18951"/>
                </a:lnTo>
                <a:lnTo>
                  <a:pt x="101219" y="43273"/>
                </a:lnTo>
                <a:lnTo>
                  <a:pt x="70824" y="70604"/>
                </a:lnTo>
                <a:lnTo>
                  <a:pt x="36235" y="107629"/>
                </a:lnTo>
                <a:lnTo>
                  <a:pt x="16446" y="141111"/>
                </a:lnTo>
                <a:lnTo>
                  <a:pt x="4197" y="177949"/>
                </a:lnTo>
                <a:lnTo>
                  <a:pt x="0" y="7318819"/>
                </a:lnTo>
                <a:lnTo>
                  <a:pt x="4929097" y="7318819"/>
                </a:lnTo>
                <a:lnTo>
                  <a:pt x="4929713" y="7181097"/>
                </a:lnTo>
                <a:lnTo>
                  <a:pt x="4931119" y="6850426"/>
                </a:lnTo>
                <a:lnTo>
                  <a:pt x="4932719" y="6450945"/>
                </a:lnTo>
                <a:lnTo>
                  <a:pt x="4934419" y="5994123"/>
                </a:lnTo>
                <a:lnTo>
                  <a:pt x="4936127" y="5491427"/>
                </a:lnTo>
                <a:lnTo>
                  <a:pt x="4937751" y="4954326"/>
                </a:lnTo>
                <a:lnTo>
                  <a:pt x="4939196" y="4394288"/>
                </a:lnTo>
                <a:lnTo>
                  <a:pt x="4940371" y="3822782"/>
                </a:lnTo>
                <a:lnTo>
                  <a:pt x="4941182" y="3251276"/>
                </a:lnTo>
                <a:lnTo>
                  <a:pt x="4941536" y="2691238"/>
                </a:lnTo>
                <a:lnTo>
                  <a:pt x="4941341" y="2154137"/>
                </a:lnTo>
                <a:lnTo>
                  <a:pt x="4940503" y="1651442"/>
                </a:lnTo>
                <a:lnTo>
                  <a:pt x="4938929" y="1194619"/>
                </a:lnTo>
                <a:lnTo>
                  <a:pt x="4936528" y="795138"/>
                </a:lnTo>
                <a:lnTo>
                  <a:pt x="4933205" y="464468"/>
                </a:lnTo>
                <a:lnTo>
                  <a:pt x="4928868" y="214075"/>
                </a:lnTo>
                <a:lnTo>
                  <a:pt x="4923423" y="55430"/>
                </a:lnTo>
                <a:lnTo>
                  <a:pt x="4916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83" y="334937"/>
            <a:ext cx="732002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88C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0729" y="455764"/>
            <a:ext cx="4809490" cy="7317105"/>
          </a:xfrm>
          <a:custGeom>
            <a:avLst/>
            <a:gdLst/>
            <a:ahLst/>
            <a:cxnLst/>
            <a:rect l="l" t="t" r="r" b="b"/>
            <a:pathLst>
              <a:path w="4809490" h="7317105">
                <a:moveTo>
                  <a:pt x="4576038" y="0"/>
                </a:moveTo>
                <a:lnTo>
                  <a:pt x="0" y="2705"/>
                </a:lnTo>
                <a:lnTo>
                  <a:pt x="0" y="7316635"/>
                </a:lnTo>
                <a:lnTo>
                  <a:pt x="4809070" y="7316635"/>
                </a:lnTo>
                <a:lnTo>
                  <a:pt x="4809024" y="180457"/>
                </a:lnTo>
                <a:lnTo>
                  <a:pt x="4808773" y="176685"/>
                </a:lnTo>
                <a:lnTo>
                  <a:pt x="4798509" y="130559"/>
                </a:lnTo>
                <a:lnTo>
                  <a:pt x="4779046" y="90887"/>
                </a:lnTo>
                <a:lnTo>
                  <a:pt x="4744015" y="51215"/>
                </a:lnTo>
                <a:lnTo>
                  <a:pt x="4709753" y="28402"/>
                </a:lnTo>
                <a:lnTo>
                  <a:pt x="4665183" y="11042"/>
                </a:lnTo>
                <a:lnTo>
                  <a:pt x="4608951" y="1317"/>
                </a:lnTo>
                <a:lnTo>
                  <a:pt x="4576038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38834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3532" y="2717177"/>
            <a:ext cx="2002155" cy="206375"/>
          </a:xfrm>
          <a:custGeom>
            <a:avLst/>
            <a:gdLst/>
            <a:ahLst/>
            <a:cxnLst/>
            <a:rect l="l" t="t" r="r" b="b"/>
            <a:pathLst>
              <a:path w="2002154" h="206375">
                <a:moveTo>
                  <a:pt x="0" y="205943"/>
                </a:moveTo>
                <a:lnTo>
                  <a:pt x="2001735" y="205943"/>
                </a:lnTo>
                <a:lnTo>
                  <a:pt x="2001735" y="0"/>
                </a:lnTo>
                <a:lnTo>
                  <a:pt x="0" y="0"/>
                </a:lnTo>
                <a:lnTo>
                  <a:pt x="0" y="205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8443" y="56168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249" y="561167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1554" y="59232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6360" y="591807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5039" y="62677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9845" y="62625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8524" y="67773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330" y="67721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5438" y="70837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0244" y="70785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28118" y="187806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2924" y="18728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1230" y="240036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6036" y="23951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24715" y="270676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9521" y="270156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0900" y="321636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5705" y="321116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7814" y="3522764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2620" y="351756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4385" y="3823208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9190" y="381800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1299" y="4129608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6104" y="412441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31954" y="4424108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193" y="120345"/>
                </a:lnTo>
                <a:lnTo>
                  <a:pt x="128193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26760" y="441891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82" y="130733"/>
                </a:lnTo>
                <a:lnTo>
                  <a:pt x="138582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629" y="2587028"/>
            <a:ext cx="4229735" cy="2648585"/>
          </a:xfrm>
          <a:custGeom>
            <a:avLst/>
            <a:gdLst/>
            <a:ahLst/>
            <a:cxnLst/>
            <a:rect l="l" t="t" r="r" b="b"/>
            <a:pathLst>
              <a:path w="4229735" h="2648585">
                <a:moveTo>
                  <a:pt x="4046613" y="0"/>
                </a:moveTo>
                <a:lnTo>
                  <a:pt x="182879" y="0"/>
                </a:lnTo>
                <a:lnTo>
                  <a:pt x="167882" y="606"/>
                </a:lnTo>
                <a:lnTo>
                  <a:pt x="125080" y="9323"/>
                </a:lnTo>
                <a:lnTo>
                  <a:pt x="86551" y="27399"/>
                </a:lnTo>
                <a:lnTo>
                  <a:pt x="53568" y="53563"/>
                </a:lnTo>
                <a:lnTo>
                  <a:pt x="27402" y="86546"/>
                </a:lnTo>
                <a:lnTo>
                  <a:pt x="9324" y="125075"/>
                </a:lnTo>
                <a:lnTo>
                  <a:pt x="606" y="167880"/>
                </a:lnTo>
                <a:lnTo>
                  <a:pt x="0" y="182880"/>
                </a:lnTo>
                <a:lnTo>
                  <a:pt x="0" y="2465184"/>
                </a:lnTo>
                <a:lnTo>
                  <a:pt x="5315" y="2509132"/>
                </a:lnTo>
                <a:lnTo>
                  <a:pt x="20414" y="2549228"/>
                </a:lnTo>
                <a:lnTo>
                  <a:pt x="44026" y="2584201"/>
                </a:lnTo>
                <a:lnTo>
                  <a:pt x="74878" y="2612779"/>
                </a:lnTo>
                <a:lnTo>
                  <a:pt x="111699" y="2633692"/>
                </a:lnTo>
                <a:lnTo>
                  <a:pt x="153218" y="2645670"/>
                </a:lnTo>
                <a:lnTo>
                  <a:pt x="182879" y="2648064"/>
                </a:lnTo>
                <a:lnTo>
                  <a:pt x="4046613" y="2648064"/>
                </a:lnTo>
                <a:lnTo>
                  <a:pt x="4090562" y="2642749"/>
                </a:lnTo>
                <a:lnTo>
                  <a:pt x="4130658" y="2627651"/>
                </a:lnTo>
                <a:lnTo>
                  <a:pt x="4165630" y="2604042"/>
                </a:lnTo>
                <a:lnTo>
                  <a:pt x="4194208" y="2573191"/>
                </a:lnTo>
                <a:lnTo>
                  <a:pt x="4215122" y="2536369"/>
                </a:lnTo>
                <a:lnTo>
                  <a:pt x="4227100" y="2494848"/>
                </a:lnTo>
                <a:lnTo>
                  <a:pt x="4229493" y="2465184"/>
                </a:lnTo>
                <a:lnTo>
                  <a:pt x="4229493" y="182880"/>
                </a:lnTo>
                <a:lnTo>
                  <a:pt x="4224178" y="138931"/>
                </a:lnTo>
                <a:lnTo>
                  <a:pt x="4209081" y="98835"/>
                </a:lnTo>
                <a:lnTo>
                  <a:pt x="4185471" y="63863"/>
                </a:lnTo>
                <a:lnTo>
                  <a:pt x="4154620" y="35284"/>
                </a:lnTo>
                <a:lnTo>
                  <a:pt x="4117799" y="14371"/>
                </a:lnTo>
                <a:lnTo>
                  <a:pt x="4076278" y="2393"/>
                </a:lnTo>
                <a:lnTo>
                  <a:pt x="4046613" y="0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4382" y="2580678"/>
            <a:ext cx="2121535" cy="2661285"/>
          </a:xfrm>
          <a:custGeom>
            <a:avLst/>
            <a:gdLst/>
            <a:ahLst/>
            <a:cxnLst/>
            <a:rect l="l" t="t" r="r" b="b"/>
            <a:pathLst>
              <a:path w="2121535" h="2661285">
                <a:moveTo>
                  <a:pt x="0" y="0"/>
                </a:moveTo>
                <a:lnTo>
                  <a:pt x="1931860" y="0"/>
                </a:lnTo>
                <a:lnTo>
                  <a:pt x="1947380" y="627"/>
                </a:lnTo>
                <a:lnTo>
                  <a:pt x="1991671" y="9647"/>
                </a:lnTo>
                <a:lnTo>
                  <a:pt x="2031538" y="28351"/>
                </a:lnTo>
                <a:lnTo>
                  <a:pt x="2065666" y="55424"/>
                </a:lnTo>
                <a:lnTo>
                  <a:pt x="2092739" y="89551"/>
                </a:lnTo>
                <a:lnTo>
                  <a:pt x="2111443" y="129418"/>
                </a:lnTo>
                <a:lnTo>
                  <a:pt x="2120463" y="173710"/>
                </a:lnTo>
                <a:lnTo>
                  <a:pt x="2121090" y="189230"/>
                </a:lnTo>
                <a:lnTo>
                  <a:pt x="2121090" y="2471534"/>
                </a:lnTo>
                <a:lnTo>
                  <a:pt x="2115590" y="2517008"/>
                </a:lnTo>
                <a:lnTo>
                  <a:pt x="2099968" y="2558496"/>
                </a:lnTo>
                <a:lnTo>
                  <a:pt x="2075539" y="2594682"/>
                </a:lnTo>
                <a:lnTo>
                  <a:pt x="2043617" y="2624253"/>
                </a:lnTo>
                <a:lnTo>
                  <a:pt x="2005517" y="2645893"/>
                </a:lnTo>
                <a:lnTo>
                  <a:pt x="1962554" y="2658287"/>
                </a:lnTo>
                <a:lnTo>
                  <a:pt x="1947380" y="2660137"/>
                </a:lnTo>
                <a:lnTo>
                  <a:pt x="1931861" y="2660764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2515" y="2580678"/>
            <a:ext cx="1932305" cy="0"/>
          </a:xfrm>
          <a:custGeom>
            <a:avLst/>
            <a:gdLst/>
            <a:ahLst/>
            <a:cxnLst/>
            <a:rect l="l" t="t" r="r" b="b"/>
            <a:pathLst>
              <a:path w="1932305">
                <a:moveTo>
                  <a:pt x="0" y="0"/>
                </a:moveTo>
                <a:lnTo>
                  <a:pt x="1931867" y="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0668" y="2883141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5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0668" y="3416541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5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0668" y="3949941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5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0668" y="4483341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5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0668" y="5016741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5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5438" y="737586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0244" y="73706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09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34634" y="4739233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120345"/>
                </a:moveTo>
                <a:lnTo>
                  <a:pt x="128206" y="120345"/>
                </a:lnTo>
                <a:lnTo>
                  <a:pt x="128206" y="0"/>
                </a:lnTo>
                <a:lnTo>
                  <a:pt x="0" y="0"/>
                </a:lnTo>
                <a:lnTo>
                  <a:pt x="0" y="120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29439" y="473403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33"/>
                </a:moveTo>
                <a:lnTo>
                  <a:pt x="138595" y="130733"/>
                </a:lnTo>
                <a:lnTo>
                  <a:pt x="138595" y="0"/>
                </a:lnTo>
                <a:lnTo>
                  <a:pt x="0" y="0"/>
                </a:lnTo>
                <a:lnTo>
                  <a:pt x="0" y="130733"/>
                </a:lnTo>
                <a:close/>
              </a:path>
            </a:pathLst>
          </a:custGeom>
          <a:ln w="10388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6061" y="1562541"/>
            <a:ext cx="415417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" marR="5080">
              <a:lnSpc>
                <a:spcPts val="2200"/>
              </a:lnSpc>
            </a:pPr>
            <a:r>
              <a:rPr spc="-320" dirty="0"/>
              <a:t>W</a:t>
            </a:r>
            <a:r>
              <a:rPr spc="-190" dirty="0"/>
              <a:t>a</a:t>
            </a:r>
            <a:r>
              <a:rPr spc="-275" dirty="0"/>
              <a:t>t</a:t>
            </a:r>
            <a:r>
              <a:rPr spc="-45" dirty="0"/>
              <a:t>c</a:t>
            </a:r>
            <a:r>
              <a:rPr spc="-275" dirty="0"/>
              <a:t>h</a:t>
            </a:r>
            <a:r>
              <a:rPr spc="-30" dirty="0"/>
              <a:t>i</a:t>
            </a:r>
            <a:r>
              <a:rPr spc="-275" dirty="0"/>
              <a:t>n</a:t>
            </a:r>
            <a:r>
              <a:rPr spc="-280" dirty="0"/>
              <a:t>g</a:t>
            </a:r>
            <a:r>
              <a:rPr spc="-50" dirty="0"/>
              <a:t> </a:t>
            </a:r>
            <a:r>
              <a:rPr spc="-110" dirty="0"/>
              <a:t>M</a:t>
            </a:r>
            <a:r>
              <a:rPr spc="-280" dirty="0"/>
              <a:t>y</a:t>
            </a:r>
            <a:r>
              <a:rPr spc="-50" dirty="0"/>
              <a:t> </a:t>
            </a:r>
            <a:r>
              <a:rPr spc="-150" dirty="0"/>
              <a:t>S</a:t>
            </a:r>
            <a:r>
              <a:rPr spc="-254" dirty="0"/>
              <a:t>y</a:t>
            </a:r>
            <a:r>
              <a:rPr spc="-480" dirty="0"/>
              <a:t>m</a:t>
            </a:r>
            <a:r>
              <a:rPr spc="-254" dirty="0"/>
              <a:t>p</a:t>
            </a:r>
            <a:r>
              <a:rPr spc="-275" dirty="0"/>
              <a:t>t</a:t>
            </a:r>
            <a:r>
              <a:rPr spc="-225" dirty="0"/>
              <a:t>o</a:t>
            </a:r>
            <a:r>
              <a:rPr spc="-480" dirty="0"/>
              <a:t>m</a:t>
            </a:r>
            <a:r>
              <a:rPr spc="-130" dirty="0"/>
              <a:t>s</a:t>
            </a:r>
            <a:r>
              <a:rPr spc="190" dirty="0"/>
              <a:t>—</a:t>
            </a:r>
            <a:r>
              <a:rPr spc="60" dirty="0"/>
              <a:t> </a:t>
            </a:r>
            <a:r>
              <a:rPr spc="-315" dirty="0">
                <a:solidFill>
                  <a:srgbClr val="6C2788"/>
                </a:solidFill>
              </a:rPr>
              <a:t>H</a:t>
            </a:r>
            <a:r>
              <a:rPr spc="-225" dirty="0">
                <a:solidFill>
                  <a:srgbClr val="6C2788"/>
                </a:solidFill>
              </a:rPr>
              <a:t>o</a:t>
            </a:r>
            <a:r>
              <a:rPr spc="-245" dirty="0">
                <a:solidFill>
                  <a:srgbClr val="6C2788"/>
                </a:solidFill>
              </a:rPr>
              <a:t>w</a:t>
            </a:r>
            <a:r>
              <a:rPr spc="-50" dirty="0">
                <a:solidFill>
                  <a:srgbClr val="6C2788"/>
                </a:solidFill>
              </a:rPr>
              <a:t> </a:t>
            </a:r>
            <a:r>
              <a:rPr spc="-295" dirty="0">
                <a:solidFill>
                  <a:srgbClr val="6C2788"/>
                </a:solidFill>
              </a:rPr>
              <a:t>D</a:t>
            </a:r>
            <a:r>
              <a:rPr spc="-250" dirty="0">
                <a:solidFill>
                  <a:srgbClr val="6C2788"/>
                </a:solidFill>
              </a:rPr>
              <a:t>o</a:t>
            </a:r>
            <a:r>
              <a:rPr spc="-50" dirty="0">
                <a:solidFill>
                  <a:srgbClr val="6C2788"/>
                </a:solidFill>
              </a:rPr>
              <a:t> </a:t>
            </a:r>
            <a:r>
              <a:rPr spc="-440" dirty="0">
                <a:solidFill>
                  <a:srgbClr val="6C2788"/>
                </a:solidFill>
              </a:rPr>
              <a:t>I</a:t>
            </a:r>
            <a:r>
              <a:rPr spc="-50" dirty="0">
                <a:solidFill>
                  <a:srgbClr val="6C2788"/>
                </a:solidFill>
              </a:rPr>
              <a:t> </a:t>
            </a:r>
            <a:r>
              <a:rPr spc="-375" dirty="0">
                <a:solidFill>
                  <a:srgbClr val="6C2788"/>
                </a:solidFill>
              </a:rPr>
              <a:t>T</a:t>
            </a:r>
            <a:r>
              <a:rPr spc="-190" dirty="0">
                <a:solidFill>
                  <a:srgbClr val="6C2788"/>
                </a:solidFill>
              </a:rPr>
              <a:t>a</a:t>
            </a:r>
            <a:r>
              <a:rPr spc="-204" dirty="0">
                <a:solidFill>
                  <a:srgbClr val="6C2788"/>
                </a:solidFill>
              </a:rPr>
              <a:t>k</a:t>
            </a:r>
            <a:r>
              <a:rPr spc="-200" dirty="0">
                <a:solidFill>
                  <a:srgbClr val="6C2788"/>
                </a:solidFill>
              </a:rPr>
              <a:t>e</a:t>
            </a:r>
            <a:r>
              <a:rPr spc="-50" dirty="0">
                <a:solidFill>
                  <a:srgbClr val="6C2788"/>
                </a:solidFill>
              </a:rPr>
              <a:t> </a:t>
            </a:r>
            <a:r>
              <a:rPr spc="-215" dirty="0">
                <a:solidFill>
                  <a:srgbClr val="6C2788"/>
                </a:solidFill>
              </a:rPr>
              <a:t>C</a:t>
            </a:r>
            <a:r>
              <a:rPr spc="-275" dirty="0">
                <a:solidFill>
                  <a:srgbClr val="6C2788"/>
                </a:solidFill>
              </a:rPr>
              <a:t>h</a:t>
            </a:r>
            <a:r>
              <a:rPr spc="-190" dirty="0">
                <a:solidFill>
                  <a:srgbClr val="6C2788"/>
                </a:solidFill>
              </a:rPr>
              <a:t>a</a:t>
            </a:r>
            <a:r>
              <a:rPr spc="-195" dirty="0">
                <a:solidFill>
                  <a:srgbClr val="6C2788"/>
                </a:solidFill>
              </a:rPr>
              <a:t>r</a:t>
            </a:r>
            <a:r>
              <a:rPr spc="-254" dirty="0">
                <a:solidFill>
                  <a:srgbClr val="6C2788"/>
                </a:solidFill>
              </a:rPr>
              <a:t>g</a:t>
            </a:r>
            <a:r>
              <a:rPr spc="-175" dirty="0">
                <a:solidFill>
                  <a:srgbClr val="6C2788"/>
                </a:solidFill>
              </a:rPr>
              <a:t>e</a:t>
            </a:r>
            <a:r>
              <a:rPr spc="-265" dirty="0">
                <a:solidFill>
                  <a:srgbClr val="6C2788"/>
                </a:solidFill>
              </a:rPr>
              <a:t>?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96210" y="1568169"/>
            <a:ext cx="4098925" cy="333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7200">
              <a:lnSpc>
                <a:spcPct val="100000"/>
              </a:lnSpc>
            </a:pP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C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a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l</a:t>
            </a:r>
            <a:r>
              <a:rPr sz="1300" b="1" i="1" spc="40" dirty="0">
                <a:solidFill>
                  <a:srgbClr val="F79552"/>
                </a:solidFill>
                <a:latin typeface="Calibri"/>
                <a:cs typeface="Calibri"/>
              </a:rPr>
              <a:t>l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F79552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r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F79552"/>
                </a:solidFill>
                <a:latin typeface="Calibri"/>
                <a:cs typeface="Calibri"/>
              </a:rPr>
              <a:t>prov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d</a:t>
            </a:r>
            <a:r>
              <a:rPr sz="1300" b="1" i="1" spc="20" dirty="0">
                <a:solidFill>
                  <a:srgbClr val="F79552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r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i</a:t>
            </a:r>
            <a:r>
              <a:rPr sz="1300" b="1" i="1" spc="-55" dirty="0">
                <a:solidFill>
                  <a:srgbClr val="F79552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F79552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F79552"/>
                </a:solidFill>
                <a:latin typeface="Calibri"/>
                <a:cs typeface="Calibri"/>
              </a:rPr>
              <a:t>u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no</a:t>
            </a:r>
            <a:r>
              <a:rPr sz="1300" b="1" i="1" spc="-80" dirty="0">
                <a:solidFill>
                  <a:srgbClr val="F79552"/>
                </a:solidFill>
                <a:latin typeface="Calibri"/>
                <a:cs typeface="Calibri"/>
              </a:rPr>
              <a:t>t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i</a:t>
            </a:r>
            <a:r>
              <a:rPr sz="1300" b="1" i="1" spc="125" dirty="0">
                <a:solidFill>
                  <a:srgbClr val="F79552"/>
                </a:solidFill>
                <a:latin typeface="Calibri"/>
                <a:cs typeface="Calibri"/>
              </a:rPr>
              <a:t>c</a:t>
            </a:r>
            <a:r>
              <a:rPr sz="1300" b="1" i="1" spc="5" dirty="0">
                <a:solidFill>
                  <a:srgbClr val="F79552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F79552"/>
                </a:solidFill>
                <a:latin typeface="Calibri"/>
                <a:cs typeface="Calibri"/>
              </a:rPr>
              <a:t>A</a:t>
            </a:r>
            <a:r>
              <a:rPr sz="1300" b="1" i="1" spc="20" dirty="0">
                <a:solidFill>
                  <a:srgbClr val="F79552"/>
                </a:solidFill>
                <a:latin typeface="Calibri"/>
                <a:cs typeface="Calibri"/>
              </a:rPr>
              <a:t>N</a:t>
            </a:r>
            <a:r>
              <a:rPr sz="1300" b="1" i="1" spc="40" dirty="0">
                <a:solidFill>
                  <a:srgbClr val="F79552"/>
                </a:solidFill>
                <a:latin typeface="Calibri"/>
                <a:cs typeface="Calibri"/>
              </a:rPr>
              <a:t>Y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o</a:t>
            </a:r>
            <a:r>
              <a:rPr sz="1300" b="1" i="1" spc="-55" dirty="0">
                <a:solidFill>
                  <a:srgbClr val="F79552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F79552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h</a:t>
            </a:r>
            <a:r>
              <a:rPr sz="1300" b="1" i="1" spc="5" dirty="0">
                <a:solidFill>
                  <a:srgbClr val="F79552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F79552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F79552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o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ll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o</a:t>
            </a:r>
            <a:r>
              <a:rPr sz="1300" b="1" i="1" spc="50" dirty="0">
                <a:solidFill>
                  <a:srgbClr val="F79552"/>
                </a:solidFill>
                <a:latin typeface="Calibri"/>
                <a:cs typeface="Calibri"/>
              </a:rPr>
              <a:t>wi</a:t>
            </a:r>
            <a:r>
              <a:rPr sz="1300" b="1" i="1" spc="-30" dirty="0">
                <a:solidFill>
                  <a:srgbClr val="F79552"/>
                </a:solidFill>
                <a:latin typeface="Calibri"/>
                <a:cs typeface="Calibri"/>
              </a:rPr>
              <a:t>ng</a:t>
            </a:r>
            <a:r>
              <a:rPr sz="1300" b="1" i="1" spc="-75" dirty="0">
                <a:solidFill>
                  <a:srgbClr val="F79552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469265" marR="190500">
              <a:lnSpc>
                <a:spcPct val="102600"/>
              </a:lnSpc>
              <a:spcBef>
                <a:spcPts val="800"/>
              </a:spcBef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endParaRPr sz="13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40"/>
              </a:spcBef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endParaRPr sz="1300">
              <a:latin typeface="Tahoma"/>
              <a:cs typeface="Tahoma"/>
            </a:endParaRPr>
          </a:p>
          <a:p>
            <a:pPr marL="469265" marR="226060">
              <a:lnSpc>
                <a:spcPct val="102600"/>
              </a:lnSpc>
              <a:spcBef>
                <a:spcPts val="800"/>
              </a:spcBef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40"/>
              </a:spcBef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Ex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  <a:p>
            <a:pPr marL="469265" marR="5080">
              <a:lnSpc>
                <a:spcPct val="153800"/>
              </a:lnSpc>
            </a:pPr>
            <a:r>
              <a:rPr sz="1300" spc="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75" dirty="0">
                <a:solidFill>
                  <a:srgbClr val="231F20"/>
                </a:solidFill>
                <a:latin typeface="Tahoma"/>
                <a:cs typeface="Tahoma"/>
              </a:rPr>
              <a:t>;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endParaRPr sz="1300">
              <a:latin typeface="Tahoma"/>
              <a:cs typeface="Tahoma"/>
            </a:endParaRPr>
          </a:p>
          <a:p>
            <a:pPr marL="469265" marR="1305560">
              <a:lnSpc>
                <a:spcPct val="153800"/>
              </a:lnSpc>
            </a:pP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zz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z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7963" y="2701247"/>
            <a:ext cx="37401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Date: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72572" y="2701247"/>
            <a:ext cx="717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21313" y="2701247"/>
            <a:ext cx="717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17963" y="3234647"/>
            <a:ext cx="3540125" cy="284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Provider/Phone:</a:t>
            </a:r>
            <a:endParaRPr sz="1300">
              <a:latin typeface="Tahoma"/>
              <a:cs typeface="Tahoma"/>
            </a:endParaRPr>
          </a:p>
          <a:p>
            <a:pPr marL="12700" marR="2195195">
              <a:lnSpc>
                <a:spcPct val="269200"/>
              </a:lnSpc>
            </a:pP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Emergency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number: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arget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weight: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300" spc="-2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arget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blood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pressure: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300" b="1" i="1" spc="20" dirty="0">
                <a:solidFill>
                  <a:srgbClr val="00A76D"/>
                </a:solidFill>
                <a:latin typeface="Calibri"/>
                <a:cs typeface="Calibri"/>
              </a:rPr>
              <a:t>A</a:t>
            </a:r>
            <a:r>
              <a:rPr sz="1300" b="1" i="1" spc="125" dirty="0">
                <a:solidFill>
                  <a:srgbClr val="00A76D"/>
                </a:solidFill>
                <a:latin typeface="Calibri"/>
                <a:cs typeface="Calibri"/>
              </a:rPr>
              <a:t>c</a:t>
            </a:r>
            <a:r>
              <a:rPr sz="1300" b="1" i="1" spc="-75" dirty="0">
                <a:solidFill>
                  <a:srgbClr val="00A76D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00A76D"/>
                </a:solidFill>
                <a:latin typeface="Calibri"/>
                <a:cs typeface="Calibri"/>
              </a:rPr>
              <a:t>i</a:t>
            </a:r>
            <a:r>
              <a:rPr sz="1300" b="1" i="1" spc="-25" dirty="0">
                <a:solidFill>
                  <a:srgbClr val="00A76D"/>
                </a:solidFill>
                <a:latin typeface="Calibri"/>
                <a:cs typeface="Calibri"/>
              </a:rPr>
              <a:t>on</a:t>
            </a:r>
            <a:r>
              <a:rPr sz="1300" b="1" i="1" spc="-75" dirty="0">
                <a:solidFill>
                  <a:srgbClr val="00A76D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440"/>
              </a:spcBef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745"/>
              </a:spcBef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75125" y="6240509"/>
            <a:ext cx="3496310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0">
              <a:lnSpc>
                <a:spcPct val="102600"/>
              </a:lnSpc>
            </a:pP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53800"/>
              </a:lnSpc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hy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630551" y="6325399"/>
            <a:ext cx="3843654" cy="859790"/>
          </a:xfrm>
          <a:custGeom>
            <a:avLst/>
            <a:gdLst/>
            <a:ahLst/>
            <a:cxnLst/>
            <a:rect l="l" t="t" r="r" b="b"/>
            <a:pathLst>
              <a:path w="3843654" h="859790">
                <a:moveTo>
                  <a:pt x="3729342" y="0"/>
                </a:moveTo>
                <a:lnTo>
                  <a:pt x="1921827" y="0"/>
                </a:lnTo>
                <a:lnTo>
                  <a:pt x="103594" y="494"/>
                </a:lnTo>
                <a:lnTo>
                  <a:pt x="62897" y="12183"/>
                </a:lnTo>
                <a:lnTo>
                  <a:pt x="30009" y="37100"/>
                </a:lnTo>
                <a:lnTo>
                  <a:pt x="8016" y="72166"/>
                </a:lnTo>
                <a:lnTo>
                  <a:pt x="0" y="114300"/>
                </a:lnTo>
                <a:lnTo>
                  <a:pt x="494" y="755942"/>
                </a:lnTo>
                <a:lnTo>
                  <a:pt x="12185" y="796644"/>
                </a:lnTo>
                <a:lnTo>
                  <a:pt x="37105" y="829530"/>
                </a:lnTo>
                <a:lnTo>
                  <a:pt x="72171" y="851521"/>
                </a:lnTo>
                <a:lnTo>
                  <a:pt x="114300" y="859536"/>
                </a:lnTo>
                <a:lnTo>
                  <a:pt x="3740049" y="859041"/>
                </a:lnTo>
                <a:lnTo>
                  <a:pt x="3780750" y="847352"/>
                </a:lnTo>
                <a:lnTo>
                  <a:pt x="3813637" y="822435"/>
                </a:lnTo>
                <a:lnTo>
                  <a:pt x="3835627" y="787369"/>
                </a:lnTo>
                <a:lnTo>
                  <a:pt x="3843642" y="745236"/>
                </a:lnTo>
                <a:lnTo>
                  <a:pt x="3843147" y="103593"/>
                </a:lnTo>
                <a:lnTo>
                  <a:pt x="3831458" y="62891"/>
                </a:lnTo>
                <a:lnTo>
                  <a:pt x="3806541" y="30005"/>
                </a:lnTo>
                <a:lnTo>
                  <a:pt x="3771475" y="8014"/>
                </a:lnTo>
                <a:lnTo>
                  <a:pt x="3729342" y="0"/>
                </a:lnTo>
                <a:close/>
              </a:path>
            </a:pathLst>
          </a:custGeom>
          <a:solidFill>
            <a:srgbClr val="AD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52378" y="6319049"/>
            <a:ext cx="1928495" cy="872490"/>
          </a:xfrm>
          <a:custGeom>
            <a:avLst/>
            <a:gdLst/>
            <a:ahLst/>
            <a:cxnLst/>
            <a:rect l="l" t="t" r="r" b="b"/>
            <a:pathLst>
              <a:path w="1928495" h="872490">
                <a:moveTo>
                  <a:pt x="6" y="0"/>
                </a:moveTo>
                <a:lnTo>
                  <a:pt x="1807514" y="0"/>
                </a:lnTo>
                <a:lnTo>
                  <a:pt x="1822167" y="880"/>
                </a:lnTo>
                <a:lnTo>
                  <a:pt x="1862584" y="13271"/>
                </a:lnTo>
                <a:lnTo>
                  <a:pt x="1895538" y="38134"/>
                </a:lnTo>
                <a:lnTo>
                  <a:pt x="1918263" y="72704"/>
                </a:lnTo>
                <a:lnTo>
                  <a:pt x="1927996" y="114217"/>
                </a:lnTo>
                <a:lnTo>
                  <a:pt x="1928164" y="751586"/>
                </a:lnTo>
                <a:lnTo>
                  <a:pt x="1927284" y="766238"/>
                </a:lnTo>
                <a:lnTo>
                  <a:pt x="1914893" y="806655"/>
                </a:lnTo>
                <a:lnTo>
                  <a:pt x="1890030" y="839609"/>
                </a:lnTo>
                <a:lnTo>
                  <a:pt x="1855459" y="862335"/>
                </a:lnTo>
                <a:lnTo>
                  <a:pt x="1828385" y="870437"/>
                </a:lnTo>
                <a:lnTo>
                  <a:pt x="1813947" y="872067"/>
                </a:lnTo>
              </a:path>
            </a:pathLst>
          </a:custGeom>
          <a:ln w="1270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399"/>
                </a:lnTo>
                <a:lnTo>
                  <a:pt x="0" y="7772399"/>
                </a:lnTo>
                <a:lnTo>
                  <a:pt x="0" y="0"/>
                </a:lnTo>
              </a:path>
            </a:pathLst>
          </a:custGeom>
          <a:solidFill>
            <a:srgbClr val="6B88C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8199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57200"/>
            <a:ext cx="4936490" cy="7315200"/>
          </a:xfrm>
          <a:custGeom>
            <a:avLst/>
            <a:gdLst/>
            <a:ahLst/>
            <a:cxnLst/>
            <a:rect l="l" t="t" r="r" b="b"/>
            <a:pathLst>
              <a:path w="4936490" h="731520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5199"/>
                </a:lnTo>
                <a:lnTo>
                  <a:pt x="4928647" y="731519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800" y="924660"/>
            <a:ext cx="3855085" cy="293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810" marR="5080">
              <a:lnSpc>
                <a:spcPts val="2200"/>
              </a:lnSpc>
            </a:pPr>
            <a:r>
              <a:rPr sz="2100" b="1" spc="-250" dirty="0">
                <a:solidFill>
                  <a:srgbClr val="005AA8"/>
                </a:solidFill>
                <a:latin typeface="Tahoma"/>
                <a:cs typeface="Tahoma"/>
              </a:rPr>
              <a:t>Healthy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40" dirty="0">
                <a:solidFill>
                  <a:srgbClr val="005AA8"/>
                </a:solidFill>
                <a:latin typeface="Tahoma"/>
                <a:cs typeface="Tahoma"/>
              </a:rPr>
              <a:t>Eating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65" dirty="0">
                <a:solidFill>
                  <a:srgbClr val="005AA8"/>
                </a:solidFill>
                <a:latin typeface="Tahoma"/>
                <a:cs typeface="Tahoma"/>
              </a:rPr>
              <a:t>and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45" dirty="0">
                <a:solidFill>
                  <a:srgbClr val="005AA8"/>
                </a:solidFill>
                <a:latin typeface="Tahoma"/>
                <a:cs typeface="Tahoma"/>
              </a:rPr>
              <a:t>Activity—</a:t>
            </a:r>
            <a:r>
              <a:rPr sz="2100" b="1" spc="-8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75" dirty="0">
                <a:solidFill>
                  <a:srgbClr val="6C2788"/>
                </a:solidFill>
                <a:latin typeface="Tahoma"/>
                <a:cs typeface="Tahoma"/>
              </a:rPr>
              <a:t>How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6C2788"/>
                </a:solidFill>
                <a:latin typeface="Tahoma"/>
                <a:cs typeface="Tahoma"/>
              </a:rPr>
              <a:t>Can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54" dirty="0">
                <a:solidFill>
                  <a:srgbClr val="6C2788"/>
                </a:solidFill>
                <a:latin typeface="Tahoma"/>
                <a:cs typeface="Tahoma"/>
              </a:rPr>
              <a:t>They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29" dirty="0">
                <a:solidFill>
                  <a:srgbClr val="6C2788"/>
                </a:solidFill>
                <a:latin typeface="Tahoma"/>
                <a:cs typeface="Tahoma"/>
              </a:rPr>
              <a:t>Help?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300" b="1" spc="-3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6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300" b="1" spc="-25" dirty="0">
                <a:solidFill>
                  <a:srgbClr val="6C2788"/>
                </a:solidFill>
                <a:latin typeface="Tahoma"/>
                <a:cs typeface="Tahoma"/>
              </a:rPr>
              <a:t>g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11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6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300" b="1" spc="-50" dirty="0">
                <a:solidFill>
                  <a:srgbClr val="6C2788"/>
                </a:solidFill>
                <a:latin typeface="Tahoma"/>
                <a:cs typeface="Tahoma"/>
              </a:rPr>
              <a:t>g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300" b="1" spc="-4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endParaRPr sz="1300">
              <a:latin typeface="Tahoma"/>
              <a:cs typeface="Tahoma"/>
            </a:endParaRPr>
          </a:p>
          <a:p>
            <a:pPr marL="12700" marR="759460">
              <a:lnSpc>
                <a:spcPct val="102600"/>
              </a:lnSpc>
              <a:spcBef>
                <a:spcPts val="595"/>
              </a:spcBef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9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9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114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1300">
              <a:latin typeface="Tahoma"/>
              <a:cs typeface="Tahoma"/>
            </a:endParaRPr>
          </a:p>
          <a:p>
            <a:pPr marL="403225" marR="357505">
              <a:lnSpc>
                <a:spcPct val="102600"/>
              </a:lnSpc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4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marR="146050" indent="-161925">
              <a:lnSpc>
                <a:spcPct val="102600"/>
              </a:lnSpc>
              <a:spcBef>
                <a:spcPts val="8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90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61" y="4156901"/>
            <a:ext cx="3857625" cy="220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60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tt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ou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7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212725" marR="949325" indent="-200025">
              <a:lnSpc>
                <a:spcPct val="102600"/>
              </a:lnSpc>
              <a:spcBef>
                <a:spcPts val="45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90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  <a:p>
            <a:pPr marL="174625">
              <a:lnSpc>
                <a:spcPct val="100000"/>
              </a:lnSpc>
              <a:spcBef>
                <a:spcPts val="40"/>
              </a:spcBef>
            </a:pP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j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74625" marR="5080" indent="-161925">
              <a:lnSpc>
                <a:spcPct val="102600"/>
              </a:lnSpc>
              <a:spcBef>
                <a:spcPts val="8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j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74625" marR="655955" indent="-161925">
              <a:lnSpc>
                <a:spcPct val="102600"/>
              </a:lnSpc>
              <a:spcBef>
                <a:spcPts val="8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5260" algn="l"/>
              </a:tabLst>
            </a:pP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1060" y="648647"/>
            <a:ext cx="421894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y </a:t>
            </a:r>
            <a:r>
              <a:rPr sz="1300" b="1" spc="15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300" b="1" spc="-6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60" dirty="0">
                <a:solidFill>
                  <a:srgbClr val="6C2788"/>
                </a:solidFill>
                <a:latin typeface="Tahoma"/>
                <a:cs typeface="Tahoma"/>
              </a:rPr>
              <a:t>iv</a:t>
            </a:r>
            <a:r>
              <a:rPr sz="1300" b="1" spc="-5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300" spc="-25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n.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403225" indent="-161925">
              <a:lnSpc>
                <a:spcPct val="100000"/>
              </a:lnSpc>
              <a:spcBef>
                <a:spcPts val="84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9663" y="1441139"/>
            <a:ext cx="2423160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  <a:p>
            <a:pPr marL="182245" marR="414655" indent="-169545">
              <a:lnSpc>
                <a:spcPct val="102600"/>
              </a:lnSpc>
              <a:spcBef>
                <a:spcPts val="45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82880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Improve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mental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mood</a:t>
            </a:r>
            <a:endParaRPr sz="1300">
              <a:latin typeface="Tahoma"/>
              <a:cs typeface="Tahoma"/>
            </a:endParaRPr>
          </a:p>
          <a:p>
            <a:pPr marL="174625" indent="-161925">
              <a:lnSpc>
                <a:spcPct val="100000"/>
              </a:lnSpc>
              <a:spcBef>
                <a:spcPts val="49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74625" algn="l"/>
              </a:tabLst>
            </a:pP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1126" y="2681914"/>
            <a:ext cx="273431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3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x</a:t>
            </a:r>
            <a:r>
              <a:rPr sz="1300" b="1" spc="-8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9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300" b="1" spc="-70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300" b="1" spc="-6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300" b="1" spc="-45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300" b="1" spc="-5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3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300" b="1" spc="-13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300" b="1" spc="-6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300" b="1" spc="-50" dirty="0">
                <a:solidFill>
                  <a:srgbClr val="6C2788"/>
                </a:solidFill>
                <a:latin typeface="Tahoma"/>
                <a:cs typeface="Tahoma"/>
              </a:rPr>
              <a:t>p</a:t>
            </a:r>
            <a:r>
              <a:rPr sz="1300" b="1" spc="-20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595"/>
              </a:spcBef>
            </a:pPr>
            <a:r>
              <a:rPr sz="1300" spc="-2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help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create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 right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exercise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plan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based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health.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9663" y="3366662"/>
            <a:ext cx="3898900" cy="307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99060" indent="-169545">
              <a:lnSpc>
                <a:spcPct val="102600"/>
              </a:lnSpc>
              <a:buClr>
                <a:srgbClr val="6C2788"/>
              </a:buClr>
              <a:buSzPct val="138461"/>
              <a:buFont typeface="Tahoma"/>
              <a:buChar char="•"/>
              <a:tabLst>
                <a:tab pos="182880" algn="l"/>
              </a:tabLst>
            </a:pP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Find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exercise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do.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can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tell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how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much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exercise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which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activities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avoid.</a:t>
            </a:r>
            <a:endParaRPr sz="1300">
              <a:latin typeface="Tahoma"/>
              <a:cs typeface="Tahoma"/>
            </a:endParaRPr>
          </a:p>
          <a:p>
            <a:pPr marL="182245" marR="145415" indent="-169545">
              <a:lnSpc>
                <a:spcPct val="102600"/>
              </a:lnSpc>
              <a:spcBef>
                <a:spcPts val="8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82880" algn="l"/>
              </a:tabLst>
            </a:pP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Start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slowly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(warm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up)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work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up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exercising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20-30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minutes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most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days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week,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then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cooling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down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bit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before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completely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stopping.</a:t>
            </a:r>
            <a:endParaRPr sz="1300">
              <a:latin typeface="Tahoma"/>
              <a:cs typeface="Tahoma"/>
            </a:endParaRPr>
          </a:p>
          <a:p>
            <a:pPr marL="182245" marR="445770" indent="-169545">
              <a:lnSpc>
                <a:spcPct val="102600"/>
              </a:lnSpc>
              <a:spcBef>
                <a:spcPts val="860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182880" algn="l"/>
              </a:tabLst>
            </a:pP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Stop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exercising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right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away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call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provider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if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feel:</a:t>
            </a:r>
            <a:endParaRPr sz="1300">
              <a:latin typeface="Tahoma"/>
              <a:cs typeface="Tahoma"/>
            </a:endParaRPr>
          </a:p>
          <a:p>
            <a:pPr marL="315595" lvl="1" indent="-121920">
              <a:lnSpc>
                <a:spcPct val="100000"/>
              </a:lnSpc>
              <a:spcBef>
                <a:spcPts val="490"/>
              </a:spcBef>
              <a:buClr>
                <a:srgbClr val="005AA8"/>
              </a:buClr>
              <a:buFont typeface="Tahoma"/>
              <a:buChar char="–"/>
              <a:tabLst>
                <a:tab pos="311785" algn="l"/>
              </a:tabLst>
            </a:pP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j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endParaRPr sz="1300">
              <a:latin typeface="Tahoma"/>
              <a:cs typeface="Tahoma"/>
            </a:endParaRPr>
          </a:p>
          <a:p>
            <a:pPr marL="316865" lvl="1" indent="-123189">
              <a:lnSpc>
                <a:spcPct val="100000"/>
              </a:lnSpc>
              <a:spcBef>
                <a:spcPts val="340"/>
              </a:spcBef>
              <a:buClr>
                <a:srgbClr val="005AA8"/>
              </a:buClr>
              <a:buFont typeface="Tahoma"/>
              <a:buChar char="–"/>
              <a:tabLst>
                <a:tab pos="317500" algn="l"/>
              </a:tabLst>
            </a:pP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Dizz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light-headed,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nauseated</a:t>
            </a:r>
            <a:endParaRPr sz="1300">
              <a:latin typeface="Tahoma"/>
              <a:cs typeface="Tahoma"/>
            </a:endParaRPr>
          </a:p>
          <a:p>
            <a:pPr marL="316865" lvl="1" indent="-123189">
              <a:lnSpc>
                <a:spcPct val="100000"/>
              </a:lnSpc>
              <a:spcBef>
                <a:spcPts val="340"/>
              </a:spcBef>
              <a:buClr>
                <a:srgbClr val="005AA8"/>
              </a:buClr>
              <a:buFont typeface="Tahoma"/>
              <a:buChar char="–"/>
              <a:tabLst>
                <a:tab pos="317500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short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breath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tired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than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usual</a:t>
            </a:r>
            <a:endParaRPr sz="1300">
              <a:latin typeface="Tahoma"/>
              <a:cs typeface="Tahoma"/>
            </a:endParaRPr>
          </a:p>
          <a:p>
            <a:pPr marL="315595" marR="181610" lvl="1" indent="-121920">
              <a:lnSpc>
                <a:spcPct val="102600"/>
              </a:lnSpc>
              <a:spcBef>
                <a:spcPts val="300"/>
              </a:spcBef>
              <a:buClr>
                <a:srgbClr val="005AA8"/>
              </a:buClr>
              <a:buFont typeface="Tahoma"/>
              <a:buChar char="–"/>
              <a:tabLst>
                <a:tab pos="316865" algn="l"/>
              </a:tabLst>
            </a:pPr>
            <a:r>
              <a:rPr sz="1300" spc="-20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heartbeat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too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fast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too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slo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skipping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 a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beat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483" y="334937"/>
            <a:ext cx="732002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9270" y="6549461"/>
            <a:ext cx="3855085" cy="657225"/>
          </a:xfrm>
          <a:custGeom>
            <a:avLst/>
            <a:gdLst/>
            <a:ahLst/>
            <a:cxnLst/>
            <a:rect l="l" t="t" r="r" b="b"/>
            <a:pathLst>
              <a:path w="3855085" h="657225">
                <a:moveTo>
                  <a:pt x="3725558" y="0"/>
                </a:moveTo>
                <a:lnTo>
                  <a:pt x="3765425" y="18704"/>
                </a:lnTo>
                <a:lnTo>
                  <a:pt x="3799553" y="45777"/>
                </a:lnTo>
                <a:lnTo>
                  <a:pt x="3826626" y="79904"/>
                </a:lnTo>
                <a:lnTo>
                  <a:pt x="3845330" y="119771"/>
                </a:lnTo>
                <a:lnTo>
                  <a:pt x="3854350" y="164063"/>
                </a:lnTo>
                <a:lnTo>
                  <a:pt x="3854977" y="179582"/>
                </a:lnTo>
                <a:lnTo>
                  <a:pt x="3854977" y="467504"/>
                </a:lnTo>
              </a:path>
              <a:path w="3855085" h="657225">
                <a:moveTo>
                  <a:pt x="3854977" y="467504"/>
                </a:moveTo>
                <a:lnTo>
                  <a:pt x="3854350" y="483024"/>
                </a:lnTo>
                <a:lnTo>
                  <a:pt x="3852500" y="498198"/>
                </a:lnTo>
                <a:lnTo>
                  <a:pt x="3840106" y="541161"/>
                </a:lnTo>
                <a:lnTo>
                  <a:pt x="3818466" y="579261"/>
                </a:lnTo>
                <a:lnTo>
                  <a:pt x="3788896" y="611183"/>
                </a:lnTo>
                <a:lnTo>
                  <a:pt x="3752709" y="635612"/>
                </a:lnTo>
                <a:lnTo>
                  <a:pt x="3711221" y="651235"/>
                </a:lnTo>
                <a:lnTo>
                  <a:pt x="3665747" y="656734"/>
                </a:lnTo>
                <a:lnTo>
                  <a:pt x="59811" y="656734"/>
                </a:lnTo>
                <a:lnTo>
                  <a:pt x="44291" y="656107"/>
                </a:lnTo>
                <a:lnTo>
                  <a:pt x="29117" y="654257"/>
                </a:lnTo>
                <a:lnTo>
                  <a:pt x="14337" y="651235"/>
                </a:lnTo>
                <a:lnTo>
                  <a:pt x="0" y="647087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3254" y="6632740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2968" y="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1055" y="6632740"/>
            <a:ext cx="1992630" cy="695325"/>
          </a:xfrm>
          <a:custGeom>
            <a:avLst/>
            <a:gdLst/>
            <a:ahLst/>
            <a:cxnLst/>
            <a:rect l="l" t="t" r="r" b="b"/>
            <a:pathLst>
              <a:path w="1992629" h="695325">
                <a:moveTo>
                  <a:pt x="189229" y="695007"/>
                </a:moveTo>
                <a:lnTo>
                  <a:pt x="143756" y="689507"/>
                </a:lnTo>
                <a:lnTo>
                  <a:pt x="102268" y="673885"/>
                </a:lnTo>
                <a:lnTo>
                  <a:pt x="89551" y="666656"/>
                </a:lnTo>
              </a:path>
              <a:path w="1992629" h="695325">
                <a:moveTo>
                  <a:pt x="89551" y="666656"/>
                </a:moveTo>
                <a:lnTo>
                  <a:pt x="55424" y="639583"/>
                </a:lnTo>
                <a:lnTo>
                  <a:pt x="28351" y="605455"/>
                </a:lnTo>
                <a:lnTo>
                  <a:pt x="9647" y="565588"/>
                </a:lnTo>
                <a:lnTo>
                  <a:pt x="5499" y="551251"/>
                </a:lnTo>
                <a:lnTo>
                  <a:pt x="2476" y="536471"/>
                </a:lnTo>
                <a:lnTo>
                  <a:pt x="627" y="521297"/>
                </a:lnTo>
                <a:lnTo>
                  <a:pt x="0" y="505777"/>
                </a:lnTo>
                <a:lnTo>
                  <a:pt x="0" y="189230"/>
                </a:lnTo>
                <a:lnTo>
                  <a:pt x="627" y="173710"/>
                </a:lnTo>
                <a:lnTo>
                  <a:pt x="2476" y="158536"/>
                </a:lnTo>
              </a:path>
              <a:path w="1992629" h="695325">
                <a:moveTo>
                  <a:pt x="2476" y="158536"/>
                </a:moveTo>
                <a:lnTo>
                  <a:pt x="14870" y="115573"/>
                </a:lnTo>
                <a:lnTo>
                  <a:pt x="36510" y="77473"/>
                </a:lnTo>
                <a:lnTo>
                  <a:pt x="45551" y="66081"/>
                </a:lnTo>
              </a:path>
              <a:path w="1992629" h="695325">
                <a:moveTo>
                  <a:pt x="45551" y="66081"/>
                </a:moveTo>
                <a:lnTo>
                  <a:pt x="77473" y="36510"/>
                </a:lnTo>
                <a:lnTo>
                  <a:pt x="115573" y="14870"/>
                </a:lnTo>
                <a:lnTo>
                  <a:pt x="158536" y="2476"/>
                </a:lnTo>
                <a:lnTo>
                  <a:pt x="189229" y="0"/>
                </a:lnTo>
                <a:lnTo>
                  <a:pt x="1992198" y="0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2635" y="1369352"/>
            <a:ext cx="1335468" cy="1804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6291" y="1363002"/>
            <a:ext cx="1159510" cy="1817370"/>
          </a:xfrm>
          <a:custGeom>
            <a:avLst/>
            <a:gdLst/>
            <a:ahLst/>
            <a:cxnLst/>
            <a:rect l="l" t="t" r="r" b="b"/>
            <a:pathLst>
              <a:path w="1159509" h="1817370">
                <a:moveTo>
                  <a:pt x="1158932" y="1816811"/>
                </a:moveTo>
                <a:lnTo>
                  <a:pt x="189229" y="1816811"/>
                </a:lnTo>
                <a:lnTo>
                  <a:pt x="143756" y="1811311"/>
                </a:lnTo>
                <a:lnTo>
                  <a:pt x="102268" y="1795689"/>
                </a:lnTo>
                <a:lnTo>
                  <a:pt x="66081" y="1771259"/>
                </a:lnTo>
                <a:lnTo>
                  <a:pt x="36510" y="1739337"/>
                </a:lnTo>
                <a:lnTo>
                  <a:pt x="14870" y="1701237"/>
                </a:lnTo>
                <a:lnTo>
                  <a:pt x="2476" y="1658275"/>
                </a:lnTo>
                <a:lnTo>
                  <a:pt x="0" y="1627581"/>
                </a:lnTo>
                <a:lnTo>
                  <a:pt x="0" y="189229"/>
                </a:lnTo>
                <a:lnTo>
                  <a:pt x="5499" y="143755"/>
                </a:lnTo>
                <a:lnTo>
                  <a:pt x="21121" y="102268"/>
                </a:lnTo>
                <a:lnTo>
                  <a:pt x="45551" y="66081"/>
                </a:lnTo>
                <a:lnTo>
                  <a:pt x="77473" y="36510"/>
                </a:lnTo>
                <a:lnTo>
                  <a:pt x="115573" y="14870"/>
                </a:lnTo>
                <a:lnTo>
                  <a:pt x="158536" y="2476"/>
                </a:lnTo>
                <a:lnTo>
                  <a:pt x="173710" y="627"/>
                </a:lnTo>
                <a:lnTo>
                  <a:pt x="189229" y="0"/>
                </a:lnTo>
              </a:path>
            </a:pathLst>
          </a:custGeom>
          <a:ln w="12699">
            <a:solidFill>
              <a:srgbClr val="445B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9568" y="1814233"/>
            <a:ext cx="754659" cy="75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3218" y="2191559"/>
            <a:ext cx="767715" cy="384175"/>
          </a:xfrm>
          <a:custGeom>
            <a:avLst/>
            <a:gdLst/>
            <a:ahLst/>
            <a:cxnLst/>
            <a:rect l="l" t="t" r="r" b="b"/>
            <a:pathLst>
              <a:path w="767714" h="384175">
                <a:moveTo>
                  <a:pt x="767359" y="0"/>
                </a:moveTo>
                <a:lnTo>
                  <a:pt x="762337" y="62231"/>
                </a:lnTo>
                <a:lnTo>
                  <a:pt x="747798" y="121267"/>
                </a:lnTo>
                <a:lnTo>
                  <a:pt x="724533" y="176316"/>
                </a:lnTo>
                <a:lnTo>
                  <a:pt x="693331" y="226588"/>
                </a:lnTo>
                <a:lnTo>
                  <a:pt x="654981" y="271292"/>
                </a:lnTo>
                <a:lnTo>
                  <a:pt x="610275" y="309640"/>
                </a:lnTo>
                <a:lnTo>
                  <a:pt x="560002" y="340840"/>
                </a:lnTo>
                <a:lnTo>
                  <a:pt x="504951" y="364104"/>
                </a:lnTo>
                <a:lnTo>
                  <a:pt x="445914" y="378642"/>
                </a:lnTo>
                <a:lnTo>
                  <a:pt x="383679" y="383663"/>
                </a:lnTo>
                <a:lnTo>
                  <a:pt x="352212" y="382392"/>
                </a:lnTo>
                <a:lnTo>
                  <a:pt x="291477" y="372513"/>
                </a:lnTo>
                <a:lnTo>
                  <a:pt x="234334" y="353514"/>
                </a:lnTo>
                <a:lnTo>
                  <a:pt x="181573" y="326183"/>
                </a:lnTo>
                <a:lnTo>
                  <a:pt x="133985" y="291310"/>
                </a:lnTo>
                <a:lnTo>
                  <a:pt x="92358" y="249685"/>
                </a:lnTo>
                <a:lnTo>
                  <a:pt x="57484" y="202099"/>
                </a:lnTo>
                <a:lnTo>
                  <a:pt x="30151" y="149340"/>
                </a:lnTo>
                <a:lnTo>
                  <a:pt x="11150" y="92198"/>
                </a:lnTo>
                <a:lnTo>
                  <a:pt x="1271" y="31464"/>
                </a:lnTo>
                <a:lnTo>
                  <a:pt x="0" y="0"/>
                </a:lnTo>
              </a:path>
            </a:pathLst>
          </a:custGeom>
          <a:ln w="12700">
            <a:solidFill>
              <a:srgbClr val="445B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0985" y="1221346"/>
            <a:ext cx="754481" cy="754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4635" y="132734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19">
                <a:moveTo>
                  <a:pt x="654829" y="542477"/>
                </a:moveTo>
                <a:lnTo>
                  <a:pt x="610133" y="580817"/>
                </a:lnTo>
                <a:lnTo>
                  <a:pt x="559871" y="612013"/>
                </a:lnTo>
                <a:lnTo>
                  <a:pt x="504834" y="635273"/>
                </a:lnTo>
                <a:lnTo>
                  <a:pt x="445810" y="649808"/>
                </a:lnTo>
                <a:lnTo>
                  <a:pt x="383590" y="654829"/>
                </a:lnTo>
                <a:lnTo>
                  <a:pt x="352130" y="653557"/>
                </a:lnTo>
                <a:lnTo>
                  <a:pt x="321371" y="649808"/>
                </a:lnTo>
              </a:path>
              <a:path w="655320" h="655319">
                <a:moveTo>
                  <a:pt x="321371" y="649808"/>
                </a:moveTo>
                <a:lnTo>
                  <a:pt x="262347" y="635273"/>
                </a:lnTo>
                <a:lnTo>
                  <a:pt x="207309" y="612013"/>
                </a:lnTo>
                <a:lnTo>
                  <a:pt x="181532" y="597358"/>
                </a:lnTo>
                <a:lnTo>
                  <a:pt x="133955" y="562491"/>
                </a:lnTo>
                <a:lnTo>
                  <a:pt x="92338" y="520874"/>
                </a:lnTo>
                <a:lnTo>
                  <a:pt x="57471" y="473296"/>
                </a:lnTo>
                <a:lnTo>
                  <a:pt x="30144" y="420548"/>
                </a:lnTo>
                <a:lnTo>
                  <a:pt x="11148" y="363419"/>
                </a:lnTo>
                <a:lnTo>
                  <a:pt x="1271" y="302698"/>
                </a:lnTo>
                <a:lnTo>
                  <a:pt x="0" y="271238"/>
                </a:lnTo>
                <a:lnTo>
                  <a:pt x="1271" y="239778"/>
                </a:lnTo>
                <a:lnTo>
                  <a:pt x="5020" y="209018"/>
                </a:lnTo>
                <a:lnTo>
                  <a:pt x="11148" y="179058"/>
                </a:lnTo>
              </a:path>
              <a:path w="655320" h="655319">
                <a:moveTo>
                  <a:pt x="11148" y="179058"/>
                </a:moveTo>
                <a:lnTo>
                  <a:pt x="30144" y="121928"/>
                </a:lnTo>
                <a:lnTo>
                  <a:pt x="57471" y="69180"/>
                </a:lnTo>
                <a:lnTo>
                  <a:pt x="92338" y="21602"/>
                </a:lnTo>
                <a:lnTo>
                  <a:pt x="112352" y="0"/>
                </a:lnTo>
              </a:path>
            </a:pathLst>
          </a:custGeom>
          <a:ln w="12700">
            <a:solidFill>
              <a:srgbClr val="445B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0879" y="1299959"/>
            <a:ext cx="754481" cy="7544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82000" y="1677200"/>
            <a:ext cx="709930" cy="384175"/>
          </a:xfrm>
          <a:custGeom>
            <a:avLst/>
            <a:gdLst/>
            <a:ahLst/>
            <a:cxnLst/>
            <a:rect l="l" t="t" r="r" b="b"/>
            <a:pathLst>
              <a:path w="709929" h="384175">
                <a:moveTo>
                  <a:pt x="709710" y="0"/>
                </a:moveTo>
                <a:lnTo>
                  <a:pt x="704689" y="62219"/>
                </a:lnTo>
                <a:lnTo>
                  <a:pt x="690154" y="121243"/>
                </a:lnTo>
                <a:lnTo>
                  <a:pt x="666893" y="176280"/>
                </a:lnTo>
                <a:lnTo>
                  <a:pt x="635698" y="226542"/>
                </a:lnTo>
                <a:lnTo>
                  <a:pt x="597358" y="271238"/>
                </a:lnTo>
                <a:lnTo>
                  <a:pt x="552661" y="309579"/>
                </a:lnTo>
                <a:lnTo>
                  <a:pt x="502400" y="340774"/>
                </a:lnTo>
                <a:lnTo>
                  <a:pt x="447362" y="364034"/>
                </a:lnTo>
                <a:lnTo>
                  <a:pt x="388339" y="378570"/>
                </a:lnTo>
                <a:lnTo>
                  <a:pt x="326119" y="383590"/>
                </a:lnTo>
                <a:lnTo>
                  <a:pt x="294659" y="382319"/>
                </a:lnTo>
                <a:lnTo>
                  <a:pt x="263899" y="378570"/>
                </a:lnTo>
                <a:lnTo>
                  <a:pt x="233938" y="372442"/>
                </a:lnTo>
                <a:lnTo>
                  <a:pt x="204876" y="364034"/>
                </a:lnTo>
              </a:path>
              <a:path w="709929" h="384175">
                <a:moveTo>
                  <a:pt x="204876" y="364034"/>
                </a:moveTo>
                <a:lnTo>
                  <a:pt x="176809" y="353445"/>
                </a:lnTo>
                <a:lnTo>
                  <a:pt x="149838" y="340774"/>
                </a:lnTo>
                <a:lnTo>
                  <a:pt x="124061" y="326119"/>
                </a:lnTo>
                <a:lnTo>
                  <a:pt x="99576" y="309579"/>
                </a:lnTo>
                <a:lnTo>
                  <a:pt x="76483" y="291252"/>
                </a:lnTo>
              </a:path>
              <a:path w="709929" h="384175">
                <a:moveTo>
                  <a:pt x="76483" y="291252"/>
                </a:moveTo>
                <a:lnTo>
                  <a:pt x="54880" y="271238"/>
                </a:lnTo>
                <a:lnTo>
                  <a:pt x="34866" y="249635"/>
                </a:lnTo>
                <a:lnTo>
                  <a:pt x="16540" y="226542"/>
                </a:lnTo>
                <a:lnTo>
                  <a:pt x="0" y="202058"/>
                </a:lnTo>
              </a:path>
            </a:pathLst>
          </a:custGeom>
          <a:ln w="12700">
            <a:solidFill>
              <a:srgbClr val="445B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34239" y="1475142"/>
            <a:ext cx="57785" cy="202565"/>
          </a:xfrm>
          <a:custGeom>
            <a:avLst/>
            <a:gdLst/>
            <a:ahLst/>
            <a:cxnLst/>
            <a:rect l="l" t="t" r="r" b="b"/>
            <a:pathLst>
              <a:path w="57785" h="202564">
                <a:moveTo>
                  <a:pt x="0" y="0"/>
                </a:moveTo>
                <a:lnTo>
                  <a:pt x="27326" y="52748"/>
                </a:lnTo>
                <a:lnTo>
                  <a:pt x="46322" y="109877"/>
                </a:lnTo>
                <a:lnTo>
                  <a:pt x="56199" y="170597"/>
                </a:lnTo>
                <a:lnTo>
                  <a:pt x="57471" y="202058"/>
                </a:lnTo>
              </a:path>
            </a:pathLst>
          </a:custGeom>
          <a:ln w="12700">
            <a:solidFill>
              <a:srgbClr val="445B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44797" y="4292346"/>
            <a:ext cx="364502" cy="644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5227" y="4222009"/>
            <a:ext cx="462280" cy="789940"/>
          </a:xfrm>
          <a:custGeom>
            <a:avLst/>
            <a:gdLst/>
            <a:ahLst/>
            <a:cxnLst/>
            <a:rect l="l" t="t" r="r" b="b"/>
            <a:pathLst>
              <a:path w="462279" h="789939">
                <a:moveTo>
                  <a:pt x="462015" y="784664"/>
                </a:moveTo>
                <a:lnTo>
                  <a:pt x="430138" y="788550"/>
                </a:lnTo>
                <a:lnTo>
                  <a:pt x="397535" y="789867"/>
                </a:lnTo>
                <a:lnTo>
                  <a:pt x="364930" y="788550"/>
                </a:lnTo>
                <a:lnTo>
                  <a:pt x="333051" y="784664"/>
                </a:lnTo>
                <a:lnTo>
                  <a:pt x="302001" y="778314"/>
                </a:lnTo>
                <a:lnTo>
                  <a:pt x="271881" y="769601"/>
                </a:lnTo>
                <a:lnTo>
                  <a:pt x="242794" y="758628"/>
                </a:lnTo>
                <a:lnTo>
                  <a:pt x="214842" y="745496"/>
                </a:lnTo>
                <a:lnTo>
                  <a:pt x="188128" y="730309"/>
                </a:lnTo>
              </a:path>
              <a:path w="462279" h="789939">
                <a:moveTo>
                  <a:pt x="188128" y="730309"/>
                </a:moveTo>
                <a:lnTo>
                  <a:pt x="138821" y="694175"/>
                </a:lnTo>
                <a:lnTo>
                  <a:pt x="95692" y="651046"/>
                </a:lnTo>
                <a:lnTo>
                  <a:pt x="59558" y="601739"/>
                </a:lnTo>
                <a:lnTo>
                  <a:pt x="31239" y="547073"/>
                </a:lnTo>
                <a:lnTo>
                  <a:pt x="11553" y="487866"/>
                </a:lnTo>
                <a:lnTo>
                  <a:pt x="1317" y="424937"/>
                </a:lnTo>
                <a:lnTo>
                  <a:pt x="0" y="392332"/>
                </a:lnTo>
                <a:lnTo>
                  <a:pt x="1317" y="359727"/>
                </a:lnTo>
                <a:lnTo>
                  <a:pt x="5202" y="327848"/>
                </a:lnTo>
                <a:lnTo>
                  <a:pt x="11553" y="296798"/>
                </a:lnTo>
                <a:lnTo>
                  <a:pt x="20266" y="266678"/>
                </a:lnTo>
                <a:lnTo>
                  <a:pt x="31239" y="237591"/>
                </a:lnTo>
                <a:lnTo>
                  <a:pt x="59558" y="182925"/>
                </a:lnTo>
                <a:lnTo>
                  <a:pt x="95692" y="133618"/>
                </a:lnTo>
                <a:lnTo>
                  <a:pt x="138821" y="90489"/>
                </a:lnTo>
                <a:lnTo>
                  <a:pt x="188128" y="54355"/>
                </a:lnTo>
                <a:lnTo>
                  <a:pt x="242794" y="26036"/>
                </a:lnTo>
                <a:lnTo>
                  <a:pt x="302001" y="6350"/>
                </a:lnTo>
                <a:lnTo>
                  <a:pt x="333051" y="0"/>
                </a:lnTo>
              </a:path>
            </a:pathLst>
          </a:custGeom>
          <a:ln w="5080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3483" y="4349154"/>
            <a:ext cx="549275" cy="546100"/>
          </a:xfrm>
          <a:custGeom>
            <a:avLst/>
            <a:gdLst/>
            <a:ahLst/>
            <a:cxnLst/>
            <a:rect l="l" t="t" r="r" b="b"/>
            <a:pathLst>
              <a:path w="549275" h="546100">
                <a:moveTo>
                  <a:pt x="0" y="0"/>
                </a:moveTo>
                <a:lnTo>
                  <a:pt x="549109" y="546011"/>
                </a:lnTo>
              </a:path>
            </a:pathLst>
          </a:custGeom>
          <a:ln w="25400">
            <a:solidFill>
              <a:srgbClr val="E92C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434" y="4006532"/>
            <a:ext cx="3950970" cy="0"/>
          </a:xfrm>
          <a:custGeom>
            <a:avLst/>
            <a:gdLst/>
            <a:ahLst/>
            <a:cxnLst/>
            <a:rect l="l" t="t" r="r" b="b"/>
            <a:pathLst>
              <a:path w="3950970">
                <a:moveTo>
                  <a:pt x="0" y="0"/>
                </a:moveTo>
                <a:lnTo>
                  <a:pt x="3950512" y="0"/>
                </a:lnTo>
              </a:path>
            </a:pathLst>
          </a:custGeom>
          <a:ln w="16510">
            <a:solidFill>
              <a:srgbClr val="6C278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001" y="399827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39" y="0"/>
                </a:moveTo>
                <a:lnTo>
                  <a:pt x="6057" y="0"/>
                </a:lnTo>
                <a:lnTo>
                  <a:pt x="3962" y="876"/>
                </a:lnTo>
                <a:lnTo>
                  <a:pt x="863" y="3962"/>
                </a:lnTo>
                <a:lnTo>
                  <a:pt x="0" y="6070"/>
                </a:lnTo>
                <a:lnTo>
                  <a:pt x="0" y="10452"/>
                </a:lnTo>
                <a:lnTo>
                  <a:pt x="863" y="12547"/>
                </a:lnTo>
                <a:lnTo>
                  <a:pt x="3962" y="15646"/>
                </a:lnTo>
                <a:lnTo>
                  <a:pt x="6057" y="16510"/>
                </a:lnTo>
                <a:lnTo>
                  <a:pt x="10439" y="16510"/>
                </a:lnTo>
                <a:lnTo>
                  <a:pt x="12534" y="15646"/>
                </a:lnTo>
                <a:lnTo>
                  <a:pt x="15633" y="12547"/>
                </a:lnTo>
                <a:lnTo>
                  <a:pt x="16509" y="10452"/>
                </a:lnTo>
                <a:lnTo>
                  <a:pt x="16509" y="6070"/>
                </a:lnTo>
                <a:lnTo>
                  <a:pt x="15633" y="3962"/>
                </a:lnTo>
                <a:lnTo>
                  <a:pt x="12534" y="876"/>
                </a:lnTo>
                <a:lnTo>
                  <a:pt x="10439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1393" y="399827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39" y="0"/>
                </a:moveTo>
                <a:lnTo>
                  <a:pt x="6057" y="0"/>
                </a:lnTo>
                <a:lnTo>
                  <a:pt x="3962" y="876"/>
                </a:lnTo>
                <a:lnTo>
                  <a:pt x="863" y="3962"/>
                </a:lnTo>
                <a:lnTo>
                  <a:pt x="0" y="6070"/>
                </a:lnTo>
                <a:lnTo>
                  <a:pt x="0" y="10452"/>
                </a:lnTo>
                <a:lnTo>
                  <a:pt x="863" y="12547"/>
                </a:lnTo>
                <a:lnTo>
                  <a:pt x="3962" y="15646"/>
                </a:lnTo>
                <a:lnTo>
                  <a:pt x="6057" y="16510"/>
                </a:lnTo>
                <a:lnTo>
                  <a:pt x="10439" y="16510"/>
                </a:lnTo>
                <a:lnTo>
                  <a:pt x="12547" y="15646"/>
                </a:lnTo>
                <a:lnTo>
                  <a:pt x="15633" y="12547"/>
                </a:lnTo>
                <a:lnTo>
                  <a:pt x="16509" y="10452"/>
                </a:lnTo>
                <a:lnTo>
                  <a:pt x="16509" y="6070"/>
                </a:lnTo>
                <a:lnTo>
                  <a:pt x="15633" y="3962"/>
                </a:lnTo>
                <a:lnTo>
                  <a:pt x="12547" y="876"/>
                </a:lnTo>
                <a:lnTo>
                  <a:pt x="10439" y="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400"/>
                </a:lnTo>
                <a:lnTo>
                  <a:pt x="0" y="7772400"/>
                </a:lnTo>
                <a:lnTo>
                  <a:pt x="0" y="0"/>
                </a:lnTo>
              </a:path>
            </a:pathLst>
          </a:custGeom>
          <a:solidFill>
            <a:srgbClr val="6B88C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8199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57200"/>
            <a:ext cx="4936490" cy="7315200"/>
          </a:xfrm>
          <a:custGeom>
            <a:avLst/>
            <a:gdLst/>
            <a:ahLst/>
            <a:cxnLst/>
            <a:rect l="l" t="t" r="r" b="b"/>
            <a:pathLst>
              <a:path w="4936490" h="731520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5199"/>
                </a:lnTo>
                <a:lnTo>
                  <a:pt x="4928647" y="731519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5332" y="937360"/>
            <a:ext cx="258953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sz="2100" b="1" spc="-345" dirty="0">
                <a:solidFill>
                  <a:srgbClr val="005AA8"/>
                </a:solidFill>
                <a:latin typeface="Tahoma"/>
                <a:cs typeface="Tahoma"/>
              </a:rPr>
              <a:t>W</a:t>
            </a:r>
            <a:r>
              <a:rPr sz="2100" b="1" spc="-215" dirty="0">
                <a:solidFill>
                  <a:srgbClr val="005AA8"/>
                </a:solidFill>
                <a:latin typeface="Tahoma"/>
                <a:cs typeface="Tahoma"/>
              </a:rPr>
              <a:t>atching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20" dirty="0">
                <a:solidFill>
                  <a:srgbClr val="005AA8"/>
                </a:solidFill>
                <a:latin typeface="Tahoma"/>
                <a:cs typeface="Tahoma"/>
              </a:rPr>
              <a:t>My</a:t>
            </a:r>
            <a:r>
              <a:rPr sz="2100" b="1" spc="-105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360" dirty="0">
                <a:solidFill>
                  <a:srgbClr val="005AA8"/>
                </a:solidFill>
                <a:latin typeface="Tahoma"/>
                <a:cs typeface="Tahoma"/>
              </a:rPr>
              <a:t>W</a:t>
            </a:r>
            <a:r>
              <a:rPr sz="2100" b="1" spc="-160" dirty="0">
                <a:solidFill>
                  <a:srgbClr val="005AA8"/>
                </a:solidFill>
                <a:latin typeface="Tahoma"/>
                <a:cs typeface="Tahoma"/>
              </a:rPr>
              <a:t>eight—</a:t>
            </a:r>
            <a:r>
              <a:rPr sz="2100" b="1" spc="-8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360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229" dirty="0">
                <a:solidFill>
                  <a:srgbClr val="6C2788"/>
                </a:solidFill>
                <a:latin typeface="Tahoma"/>
                <a:cs typeface="Tahoma"/>
              </a:rPr>
              <a:t>eight</a:t>
            </a:r>
            <a:r>
              <a:rPr sz="2100" b="1" spc="-105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35" dirty="0">
                <a:solidFill>
                  <a:srgbClr val="6C2788"/>
                </a:solidFill>
                <a:latin typeface="Tahoma"/>
                <a:cs typeface="Tahoma"/>
              </a:rPr>
              <a:t>Record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5543" y="427012"/>
            <a:ext cx="4244340" cy="0"/>
          </a:xfrm>
          <a:custGeom>
            <a:avLst/>
            <a:gdLst/>
            <a:ahLst/>
            <a:cxnLst/>
            <a:rect l="l" t="t" r="r" b="b"/>
            <a:pathLst>
              <a:path w="4244340">
                <a:moveTo>
                  <a:pt x="0" y="0"/>
                </a:moveTo>
                <a:lnTo>
                  <a:pt x="4244174" y="0"/>
                </a:lnTo>
              </a:path>
            </a:pathLst>
          </a:custGeom>
          <a:ln w="6350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483" y="334937"/>
            <a:ext cx="732002" cy="764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6B88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41" y="3017939"/>
            <a:ext cx="3968115" cy="4164329"/>
          </a:xfrm>
          <a:custGeom>
            <a:avLst/>
            <a:gdLst/>
            <a:ahLst/>
            <a:cxnLst/>
            <a:rect l="l" t="t" r="r" b="b"/>
            <a:pathLst>
              <a:path w="3968115" h="4164329">
                <a:moveTo>
                  <a:pt x="0" y="4163898"/>
                </a:moveTo>
                <a:lnTo>
                  <a:pt x="3967886" y="4163898"/>
                </a:lnTo>
                <a:lnTo>
                  <a:pt x="3967886" y="0"/>
                </a:lnTo>
                <a:lnTo>
                  <a:pt x="0" y="0"/>
                </a:lnTo>
                <a:lnTo>
                  <a:pt x="0" y="4163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566" y="2836100"/>
            <a:ext cx="3974465" cy="4349115"/>
          </a:xfrm>
          <a:custGeom>
            <a:avLst/>
            <a:gdLst/>
            <a:ahLst/>
            <a:cxnLst/>
            <a:rect l="l" t="t" r="r" b="b"/>
            <a:pathLst>
              <a:path w="3974465" h="4349115">
                <a:moveTo>
                  <a:pt x="0" y="4348911"/>
                </a:moveTo>
                <a:lnTo>
                  <a:pt x="3974236" y="4348911"/>
                </a:lnTo>
                <a:lnTo>
                  <a:pt x="3974236" y="0"/>
                </a:lnTo>
                <a:lnTo>
                  <a:pt x="0" y="0"/>
                </a:lnTo>
                <a:lnTo>
                  <a:pt x="0" y="4348911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741" y="32649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741" y="35443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741" y="38237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741" y="41031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741" y="43825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741" y="46619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741" y="49413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741" y="52207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741" y="55001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741" y="57795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741" y="60589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741" y="63383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741" y="66177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741" y="6897103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2226" y="2805379"/>
            <a:ext cx="3982720" cy="212725"/>
          </a:xfrm>
          <a:custGeom>
            <a:avLst/>
            <a:gdLst/>
            <a:ahLst/>
            <a:cxnLst/>
            <a:rect l="l" t="t" r="r" b="b"/>
            <a:pathLst>
              <a:path w="3982720" h="212725">
                <a:moveTo>
                  <a:pt x="0" y="212559"/>
                </a:moveTo>
                <a:lnTo>
                  <a:pt x="3982580" y="212559"/>
                </a:lnTo>
                <a:lnTo>
                  <a:pt x="3982580" y="0"/>
                </a:lnTo>
                <a:lnTo>
                  <a:pt x="0" y="0"/>
                </a:lnTo>
                <a:lnTo>
                  <a:pt x="0" y="212559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0600" y="1668290"/>
            <a:ext cx="3869690" cy="130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1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00">
              <a:latin typeface="Times New Roman"/>
              <a:cs typeface="Times New Roman"/>
            </a:endParaRPr>
          </a:p>
          <a:p>
            <a:pPr marL="361950">
              <a:lnSpc>
                <a:spcPts val="1255"/>
              </a:lnSpc>
              <a:tabLst>
                <a:tab pos="1274445" algn="l"/>
                <a:tab pos="2353945" algn="l"/>
                <a:tab pos="3270250" algn="l"/>
              </a:tabLst>
            </a:pP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86048" y="2845751"/>
            <a:ext cx="0" cy="4341495"/>
          </a:xfrm>
          <a:custGeom>
            <a:avLst/>
            <a:gdLst/>
            <a:ahLst/>
            <a:cxnLst/>
            <a:rect l="l" t="t" r="r" b="b"/>
            <a:pathLst>
              <a:path h="4341495">
                <a:moveTo>
                  <a:pt x="0" y="0"/>
                </a:moveTo>
                <a:lnTo>
                  <a:pt x="0" y="4341418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6044" y="2785663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5482" y="2846683"/>
            <a:ext cx="0" cy="4328160"/>
          </a:xfrm>
          <a:custGeom>
            <a:avLst/>
            <a:gdLst/>
            <a:ahLst/>
            <a:cxnLst/>
            <a:rect l="l" t="t" r="r" b="b"/>
            <a:pathLst>
              <a:path h="4328159">
                <a:moveTo>
                  <a:pt x="0" y="0"/>
                </a:moveTo>
                <a:lnTo>
                  <a:pt x="0" y="4328007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5474" y="2786592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1872" y="2846484"/>
            <a:ext cx="0" cy="4340860"/>
          </a:xfrm>
          <a:custGeom>
            <a:avLst/>
            <a:gdLst/>
            <a:ahLst/>
            <a:cxnLst/>
            <a:rect l="l" t="t" r="r" b="b"/>
            <a:pathLst>
              <a:path h="4340859">
                <a:moveTo>
                  <a:pt x="0" y="0"/>
                </a:moveTo>
                <a:lnTo>
                  <a:pt x="0" y="4340796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1872" y="2786386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5615" y="1902409"/>
            <a:ext cx="3968115" cy="5276215"/>
          </a:xfrm>
          <a:custGeom>
            <a:avLst/>
            <a:gdLst/>
            <a:ahLst/>
            <a:cxnLst/>
            <a:rect l="l" t="t" r="r" b="b"/>
            <a:pathLst>
              <a:path w="3968115" h="5276215">
                <a:moveTo>
                  <a:pt x="0" y="5276011"/>
                </a:moveTo>
                <a:lnTo>
                  <a:pt x="3967873" y="5276011"/>
                </a:lnTo>
                <a:lnTo>
                  <a:pt x="3967873" y="0"/>
                </a:lnTo>
                <a:lnTo>
                  <a:pt x="0" y="0"/>
                </a:lnTo>
                <a:lnTo>
                  <a:pt x="0" y="5276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440" y="1720570"/>
            <a:ext cx="3974465" cy="5461635"/>
          </a:xfrm>
          <a:custGeom>
            <a:avLst/>
            <a:gdLst/>
            <a:ahLst/>
            <a:cxnLst/>
            <a:rect l="l" t="t" r="r" b="b"/>
            <a:pathLst>
              <a:path w="3974465" h="5461634">
                <a:moveTo>
                  <a:pt x="0" y="5461025"/>
                </a:moveTo>
                <a:lnTo>
                  <a:pt x="3974223" y="5461025"/>
                </a:lnTo>
                <a:lnTo>
                  <a:pt x="3974223" y="0"/>
                </a:lnTo>
                <a:lnTo>
                  <a:pt x="0" y="0"/>
                </a:lnTo>
                <a:lnTo>
                  <a:pt x="0" y="5461025"/>
                </a:lnTo>
                <a:close/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5615" y="21493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05615" y="24287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05615" y="27081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05615" y="29875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5615" y="32669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5615" y="35463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5615" y="38257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05615" y="41051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05615" y="43845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5615" y="46639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5615" y="49433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5615" y="52227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5615" y="55021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05615" y="57815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05615" y="60609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05615" y="6340386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05615" y="6619785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5615" y="6899185"/>
            <a:ext cx="3968115" cy="0"/>
          </a:xfrm>
          <a:custGeom>
            <a:avLst/>
            <a:gdLst/>
            <a:ahLst/>
            <a:cxnLst/>
            <a:rect l="l" t="t" r="r" b="b"/>
            <a:pathLst>
              <a:path w="3968115">
                <a:moveTo>
                  <a:pt x="0" y="0"/>
                </a:moveTo>
                <a:lnTo>
                  <a:pt x="39678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99100" y="1689861"/>
            <a:ext cx="3982720" cy="212725"/>
          </a:xfrm>
          <a:custGeom>
            <a:avLst/>
            <a:gdLst/>
            <a:ahLst/>
            <a:cxnLst/>
            <a:rect l="l" t="t" r="r" b="b"/>
            <a:pathLst>
              <a:path w="3982720" h="212725">
                <a:moveTo>
                  <a:pt x="0" y="212547"/>
                </a:moveTo>
                <a:lnTo>
                  <a:pt x="3982580" y="212547"/>
                </a:lnTo>
                <a:lnTo>
                  <a:pt x="3982580" y="0"/>
                </a:lnTo>
                <a:lnTo>
                  <a:pt x="0" y="0"/>
                </a:lnTo>
                <a:lnTo>
                  <a:pt x="0" y="212547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47194" y="1709677"/>
            <a:ext cx="30797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59308" y="1708077"/>
            <a:ext cx="46164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55291" y="1708077"/>
            <a:ext cx="46164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39176" y="1708077"/>
            <a:ext cx="30797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92922" y="1730227"/>
            <a:ext cx="0" cy="5454015"/>
          </a:xfrm>
          <a:custGeom>
            <a:avLst/>
            <a:gdLst/>
            <a:ahLst/>
            <a:cxnLst/>
            <a:rect l="l" t="t" r="r" b="b"/>
            <a:pathLst>
              <a:path h="5454015">
                <a:moveTo>
                  <a:pt x="0" y="0"/>
                </a:moveTo>
                <a:lnTo>
                  <a:pt x="0" y="5453811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92917" y="1670126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02344" y="1731162"/>
            <a:ext cx="0" cy="5450205"/>
          </a:xfrm>
          <a:custGeom>
            <a:avLst/>
            <a:gdLst/>
            <a:ahLst/>
            <a:cxnLst/>
            <a:rect l="l" t="t" r="r" b="b"/>
            <a:pathLst>
              <a:path h="5450205">
                <a:moveTo>
                  <a:pt x="0" y="0"/>
                </a:moveTo>
                <a:lnTo>
                  <a:pt x="0" y="5450128"/>
                </a:lnTo>
              </a:path>
            </a:pathLst>
          </a:custGeom>
          <a:ln w="6349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2346" y="1671055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9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98749" y="1730948"/>
            <a:ext cx="0" cy="5453380"/>
          </a:xfrm>
          <a:custGeom>
            <a:avLst/>
            <a:gdLst/>
            <a:ahLst/>
            <a:cxnLst/>
            <a:rect l="l" t="t" r="r" b="b"/>
            <a:pathLst>
              <a:path h="5453380">
                <a:moveTo>
                  <a:pt x="0" y="0"/>
                </a:moveTo>
                <a:lnTo>
                  <a:pt x="0" y="5452872"/>
                </a:lnTo>
              </a:path>
            </a:pathLst>
          </a:custGeom>
          <a:ln w="6350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98744" y="1670848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91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92750" y="977900"/>
            <a:ext cx="3990975" cy="387350"/>
          </a:xfrm>
          <a:custGeom>
            <a:avLst/>
            <a:gdLst/>
            <a:ahLst/>
            <a:cxnLst/>
            <a:rect l="l" t="t" r="r" b="b"/>
            <a:pathLst>
              <a:path w="3990975" h="387350">
                <a:moveTo>
                  <a:pt x="3853434" y="0"/>
                </a:moveTo>
                <a:lnTo>
                  <a:pt x="1995297" y="0"/>
                </a:lnTo>
                <a:lnTo>
                  <a:pt x="133104" y="58"/>
                </a:lnTo>
                <a:lnTo>
                  <a:pt x="90891" y="7998"/>
                </a:lnTo>
                <a:lnTo>
                  <a:pt x="54335" y="27818"/>
                </a:lnTo>
                <a:lnTo>
                  <a:pt x="25575" y="57377"/>
                </a:lnTo>
                <a:lnTo>
                  <a:pt x="6750" y="94538"/>
                </a:lnTo>
                <a:lnTo>
                  <a:pt x="0" y="137160"/>
                </a:lnTo>
                <a:lnTo>
                  <a:pt x="58" y="254245"/>
                </a:lnTo>
                <a:lnTo>
                  <a:pt x="7998" y="296458"/>
                </a:lnTo>
                <a:lnTo>
                  <a:pt x="27818" y="333014"/>
                </a:lnTo>
                <a:lnTo>
                  <a:pt x="57377" y="361774"/>
                </a:lnTo>
                <a:lnTo>
                  <a:pt x="94538" y="380599"/>
                </a:lnTo>
                <a:lnTo>
                  <a:pt x="137160" y="387350"/>
                </a:lnTo>
                <a:lnTo>
                  <a:pt x="3857489" y="387291"/>
                </a:lnTo>
                <a:lnTo>
                  <a:pt x="3899702" y="379351"/>
                </a:lnTo>
                <a:lnTo>
                  <a:pt x="3936258" y="359531"/>
                </a:lnTo>
                <a:lnTo>
                  <a:pt x="3965018" y="329972"/>
                </a:lnTo>
                <a:lnTo>
                  <a:pt x="3983843" y="292811"/>
                </a:lnTo>
                <a:lnTo>
                  <a:pt x="3990594" y="250190"/>
                </a:lnTo>
                <a:lnTo>
                  <a:pt x="3990535" y="133104"/>
                </a:lnTo>
                <a:lnTo>
                  <a:pt x="3982595" y="90891"/>
                </a:lnTo>
                <a:lnTo>
                  <a:pt x="3962775" y="54335"/>
                </a:lnTo>
                <a:lnTo>
                  <a:pt x="3933216" y="25575"/>
                </a:lnTo>
                <a:lnTo>
                  <a:pt x="3896055" y="6750"/>
                </a:lnTo>
                <a:lnTo>
                  <a:pt x="3853434" y="0"/>
                </a:lnTo>
                <a:close/>
              </a:path>
            </a:pathLst>
          </a:custGeom>
          <a:solidFill>
            <a:srgbClr val="DBDF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88046" y="971550"/>
            <a:ext cx="2000885" cy="128905"/>
          </a:xfrm>
          <a:custGeom>
            <a:avLst/>
            <a:gdLst/>
            <a:ahLst/>
            <a:cxnLst/>
            <a:rect l="l" t="t" r="r" b="b"/>
            <a:pathLst>
              <a:path w="2000884" h="128905">
                <a:moveTo>
                  <a:pt x="0" y="0"/>
                </a:moveTo>
                <a:lnTo>
                  <a:pt x="1858136" y="0"/>
                </a:lnTo>
                <a:lnTo>
                  <a:pt x="1872827" y="742"/>
                </a:lnTo>
                <a:lnTo>
                  <a:pt x="1887093" y="2922"/>
                </a:lnTo>
                <a:lnTo>
                  <a:pt x="1900862" y="6466"/>
                </a:lnTo>
                <a:lnTo>
                  <a:pt x="1914060" y="11303"/>
                </a:lnTo>
              </a:path>
              <a:path w="2000884" h="128905">
                <a:moveTo>
                  <a:pt x="1914060" y="11303"/>
                </a:moveTo>
                <a:lnTo>
                  <a:pt x="1926617" y="17360"/>
                </a:lnTo>
                <a:lnTo>
                  <a:pt x="1938458" y="24564"/>
                </a:lnTo>
                <a:lnTo>
                  <a:pt x="1949513" y="32844"/>
                </a:lnTo>
                <a:lnTo>
                  <a:pt x="1959709" y="42126"/>
                </a:lnTo>
                <a:lnTo>
                  <a:pt x="1984414" y="75266"/>
                </a:lnTo>
                <a:lnTo>
                  <a:pt x="1995261" y="101046"/>
                </a:lnTo>
                <a:lnTo>
                  <a:pt x="1998779" y="114825"/>
                </a:lnTo>
              </a:path>
              <a:path w="2000884" h="128905">
                <a:moveTo>
                  <a:pt x="1998779" y="114825"/>
                </a:moveTo>
                <a:lnTo>
                  <a:pt x="2000890" y="128818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29910" y="1114992"/>
            <a:ext cx="3860165" cy="257175"/>
          </a:xfrm>
          <a:custGeom>
            <a:avLst/>
            <a:gdLst/>
            <a:ahLst/>
            <a:cxnLst/>
            <a:rect l="l" t="t" r="r" b="b"/>
            <a:pathLst>
              <a:path w="3860165" h="257175">
                <a:moveTo>
                  <a:pt x="3859150" y="66"/>
                </a:moveTo>
                <a:lnTo>
                  <a:pt x="3859783" y="113096"/>
                </a:lnTo>
                <a:lnTo>
                  <a:pt x="3859041" y="127787"/>
                </a:lnTo>
                <a:lnTo>
                  <a:pt x="3856861" y="142053"/>
                </a:lnTo>
              </a:path>
              <a:path w="3860165" h="257175">
                <a:moveTo>
                  <a:pt x="3856861" y="142053"/>
                </a:moveTo>
                <a:lnTo>
                  <a:pt x="3853316" y="155822"/>
                </a:lnTo>
                <a:lnTo>
                  <a:pt x="3848479" y="169021"/>
                </a:lnTo>
              </a:path>
              <a:path w="3860165" h="257175">
                <a:moveTo>
                  <a:pt x="3848479" y="169021"/>
                </a:moveTo>
                <a:lnTo>
                  <a:pt x="3842423" y="181577"/>
                </a:lnTo>
                <a:lnTo>
                  <a:pt x="3835218" y="193419"/>
                </a:lnTo>
                <a:lnTo>
                  <a:pt x="3826939" y="204473"/>
                </a:lnTo>
                <a:lnTo>
                  <a:pt x="3817657" y="214669"/>
                </a:lnTo>
                <a:lnTo>
                  <a:pt x="3784517" y="239374"/>
                </a:lnTo>
                <a:lnTo>
                  <a:pt x="3744958" y="253739"/>
                </a:lnTo>
                <a:lnTo>
                  <a:pt x="3730683" y="255892"/>
                </a:lnTo>
              </a:path>
              <a:path w="3860165" h="257175">
                <a:moveTo>
                  <a:pt x="-2542" y="256607"/>
                </a:moveTo>
                <a:lnTo>
                  <a:pt x="0" y="256606"/>
                </a:lnTo>
              </a:path>
            </a:pathLst>
          </a:custGeom>
          <a:ln w="12700">
            <a:solidFill>
              <a:srgbClr val="6C27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711412" y="1065189"/>
            <a:ext cx="155638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arg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W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gh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7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r>
              <a:rPr sz="1300" b="1" i="1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u="sng" spc="-1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0"/>
                </a:moveTo>
                <a:lnTo>
                  <a:pt x="5029200" y="0"/>
                </a:lnTo>
                <a:lnTo>
                  <a:pt x="5029200" y="7772400"/>
                </a:lnTo>
                <a:lnTo>
                  <a:pt x="0" y="7772400"/>
                </a:lnTo>
                <a:lnTo>
                  <a:pt x="0" y="0"/>
                </a:lnTo>
              </a:path>
            </a:pathLst>
          </a:custGeom>
          <a:solidFill>
            <a:srgbClr val="ADBA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458304"/>
            <a:ext cx="4800600" cy="7314565"/>
          </a:xfrm>
          <a:custGeom>
            <a:avLst/>
            <a:gdLst/>
            <a:ahLst/>
            <a:cxnLst/>
            <a:rect l="l" t="t" r="r" b="b"/>
            <a:pathLst>
              <a:path w="4800600" h="7314565">
                <a:moveTo>
                  <a:pt x="4567567" y="0"/>
                </a:moveTo>
                <a:lnTo>
                  <a:pt x="0" y="0"/>
                </a:lnTo>
                <a:lnTo>
                  <a:pt x="0" y="7314095"/>
                </a:lnTo>
                <a:lnTo>
                  <a:pt x="4800599" y="7314095"/>
                </a:lnTo>
                <a:lnTo>
                  <a:pt x="4800553" y="180457"/>
                </a:lnTo>
                <a:lnTo>
                  <a:pt x="4800302" y="176685"/>
                </a:lnTo>
                <a:lnTo>
                  <a:pt x="4790038" y="130559"/>
                </a:lnTo>
                <a:lnTo>
                  <a:pt x="4770575" y="90887"/>
                </a:lnTo>
                <a:lnTo>
                  <a:pt x="4735544" y="51215"/>
                </a:lnTo>
                <a:lnTo>
                  <a:pt x="4701282" y="28402"/>
                </a:lnTo>
                <a:lnTo>
                  <a:pt x="4656712" y="11042"/>
                </a:lnTo>
                <a:lnTo>
                  <a:pt x="4600480" y="1317"/>
                </a:lnTo>
                <a:lnTo>
                  <a:pt x="456756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81990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C27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57200"/>
            <a:ext cx="4936490" cy="7315200"/>
          </a:xfrm>
          <a:custGeom>
            <a:avLst/>
            <a:gdLst/>
            <a:ahLst/>
            <a:cxnLst/>
            <a:rect l="l" t="t" r="r" b="b"/>
            <a:pathLst>
              <a:path w="4936490" h="7315200">
                <a:moveTo>
                  <a:pt x="4908550" y="0"/>
                </a:moveTo>
                <a:lnTo>
                  <a:pt x="182335" y="0"/>
                </a:lnTo>
                <a:lnTo>
                  <a:pt x="143461" y="4301"/>
                </a:lnTo>
                <a:lnTo>
                  <a:pt x="106692" y="16643"/>
                </a:lnTo>
                <a:lnTo>
                  <a:pt x="73237" y="36541"/>
                </a:lnTo>
                <a:lnTo>
                  <a:pt x="44424" y="63406"/>
                </a:lnTo>
                <a:lnTo>
                  <a:pt x="22232" y="95487"/>
                </a:lnTo>
                <a:lnTo>
                  <a:pt x="7411" y="131343"/>
                </a:lnTo>
                <a:lnTo>
                  <a:pt x="472" y="169734"/>
                </a:lnTo>
                <a:lnTo>
                  <a:pt x="0" y="182879"/>
                </a:lnTo>
                <a:lnTo>
                  <a:pt x="0" y="7315199"/>
                </a:lnTo>
                <a:lnTo>
                  <a:pt x="4928647" y="7315199"/>
                </a:lnTo>
                <a:lnTo>
                  <a:pt x="4929213" y="7149128"/>
                </a:lnTo>
                <a:lnTo>
                  <a:pt x="4930263" y="6819930"/>
                </a:lnTo>
                <a:lnTo>
                  <a:pt x="4931433" y="6422227"/>
                </a:lnTo>
                <a:lnTo>
                  <a:pt x="4932641" y="5967438"/>
                </a:lnTo>
                <a:lnTo>
                  <a:pt x="4933809" y="5466980"/>
                </a:lnTo>
                <a:lnTo>
                  <a:pt x="4934854" y="4932270"/>
                </a:lnTo>
                <a:lnTo>
                  <a:pt x="4935697" y="4374726"/>
                </a:lnTo>
                <a:lnTo>
                  <a:pt x="4936256" y="3805764"/>
                </a:lnTo>
                <a:lnTo>
                  <a:pt x="4936452" y="3236802"/>
                </a:lnTo>
                <a:lnTo>
                  <a:pt x="4936203" y="2679258"/>
                </a:lnTo>
                <a:lnTo>
                  <a:pt x="4935430" y="2144548"/>
                </a:lnTo>
                <a:lnTo>
                  <a:pt x="4934051" y="1644090"/>
                </a:lnTo>
                <a:lnTo>
                  <a:pt x="4931986" y="1189301"/>
                </a:lnTo>
                <a:lnTo>
                  <a:pt x="4929154" y="791599"/>
                </a:lnTo>
                <a:lnTo>
                  <a:pt x="4925475" y="462400"/>
                </a:lnTo>
                <a:lnTo>
                  <a:pt x="4920868" y="213122"/>
                </a:lnTo>
                <a:lnTo>
                  <a:pt x="4915253" y="55183"/>
                </a:lnTo>
                <a:lnTo>
                  <a:pt x="4908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543" y="427012"/>
            <a:ext cx="4213860" cy="0"/>
          </a:xfrm>
          <a:custGeom>
            <a:avLst/>
            <a:gdLst/>
            <a:ahLst/>
            <a:cxnLst/>
            <a:rect l="l" t="t" r="r" b="b"/>
            <a:pathLst>
              <a:path w="4213860">
                <a:moveTo>
                  <a:pt x="0" y="0"/>
                </a:moveTo>
                <a:lnTo>
                  <a:pt x="4213656" y="0"/>
                </a:lnTo>
              </a:path>
            </a:pathLst>
          </a:custGeom>
          <a:ln w="63500">
            <a:solidFill>
              <a:srgbClr val="AD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244" y="262934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72" y="0"/>
                </a:moveTo>
                <a:lnTo>
                  <a:pt x="379581" y="5929"/>
                </a:lnTo>
                <a:lnTo>
                  <a:pt x="309865" y="23097"/>
                </a:lnTo>
                <a:lnTo>
                  <a:pt x="244858" y="50570"/>
                </a:lnTo>
                <a:lnTo>
                  <a:pt x="185492" y="87415"/>
                </a:lnTo>
                <a:lnTo>
                  <a:pt x="132700" y="132699"/>
                </a:lnTo>
                <a:lnTo>
                  <a:pt x="87415" y="185489"/>
                </a:lnTo>
                <a:lnTo>
                  <a:pt x="50570" y="244853"/>
                </a:lnTo>
                <a:lnTo>
                  <a:pt x="23097" y="309858"/>
                </a:lnTo>
                <a:lnTo>
                  <a:pt x="5929" y="379571"/>
                </a:lnTo>
                <a:lnTo>
                  <a:pt x="0" y="453059"/>
                </a:lnTo>
                <a:lnTo>
                  <a:pt x="1501" y="490217"/>
                </a:lnTo>
                <a:lnTo>
                  <a:pt x="13167" y="561934"/>
                </a:lnTo>
                <a:lnTo>
                  <a:pt x="35604" y="629410"/>
                </a:lnTo>
                <a:lnTo>
                  <a:pt x="67879" y="691711"/>
                </a:lnTo>
                <a:lnTo>
                  <a:pt x="109061" y="747905"/>
                </a:lnTo>
                <a:lnTo>
                  <a:pt x="158216" y="797059"/>
                </a:lnTo>
                <a:lnTo>
                  <a:pt x="214411" y="838240"/>
                </a:lnTo>
                <a:lnTo>
                  <a:pt x="276714" y="870515"/>
                </a:lnTo>
                <a:lnTo>
                  <a:pt x="344192" y="892952"/>
                </a:lnTo>
                <a:lnTo>
                  <a:pt x="415913" y="904617"/>
                </a:lnTo>
                <a:lnTo>
                  <a:pt x="453072" y="906119"/>
                </a:lnTo>
                <a:lnTo>
                  <a:pt x="490230" y="904617"/>
                </a:lnTo>
                <a:lnTo>
                  <a:pt x="561947" y="892952"/>
                </a:lnTo>
                <a:lnTo>
                  <a:pt x="629422" y="870515"/>
                </a:lnTo>
                <a:lnTo>
                  <a:pt x="691723" y="838240"/>
                </a:lnTo>
                <a:lnTo>
                  <a:pt x="747917" y="797059"/>
                </a:lnTo>
                <a:lnTo>
                  <a:pt x="797071" y="747905"/>
                </a:lnTo>
                <a:lnTo>
                  <a:pt x="838252" y="691711"/>
                </a:lnTo>
                <a:lnTo>
                  <a:pt x="870528" y="629410"/>
                </a:lnTo>
                <a:lnTo>
                  <a:pt x="892965" y="561934"/>
                </a:lnTo>
                <a:lnTo>
                  <a:pt x="904630" y="490217"/>
                </a:lnTo>
                <a:lnTo>
                  <a:pt x="906132" y="453059"/>
                </a:lnTo>
                <a:lnTo>
                  <a:pt x="904630" y="415902"/>
                </a:lnTo>
                <a:lnTo>
                  <a:pt x="892965" y="344185"/>
                </a:lnTo>
                <a:lnTo>
                  <a:pt x="870528" y="276709"/>
                </a:lnTo>
                <a:lnTo>
                  <a:pt x="838252" y="214408"/>
                </a:lnTo>
                <a:lnTo>
                  <a:pt x="797071" y="158214"/>
                </a:lnTo>
                <a:lnTo>
                  <a:pt x="747917" y="109060"/>
                </a:lnTo>
                <a:lnTo>
                  <a:pt x="691723" y="67879"/>
                </a:lnTo>
                <a:lnTo>
                  <a:pt x="629422" y="35604"/>
                </a:lnTo>
                <a:lnTo>
                  <a:pt x="561947" y="13167"/>
                </a:lnTo>
                <a:lnTo>
                  <a:pt x="490230" y="1501"/>
                </a:lnTo>
                <a:lnTo>
                  <a:pt x="45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39" y="409072"/>
            <a:ext cx="715797" cy="662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614" y="300018"/>
            <a:ext cx="835025" cy="417830"/>
          </a:xfrm>
          <a:custGeom>
            <a:avLst/>
            <a:gdLst/>
            <a:ahLst/>
            <a:cxnLst/>
            <a:rect l="l" t="t" r="r" b="b"/>
            <a:pathLst>
              <a:path w="835025" h="417830">
                <a:moveTo>
                  <a:pt x="0" y="417381"/>
                </a:moveTo>
                <a:lnTo>
                  <a:pt x="5463" y="349682"/>
                </a:lnTo>
                <a:lnTo>
                  <a:pt x="21279" y="285458"/>
                </a:lnTo>
                <a:lnTo>
                  <a:pt x="46590" y="225571"/>
                </a:lnTo>
                <a:lnTo>
                  <a:pt x="80534" y="170882"/>
                </a:lnTo>
                <a:lnTo>
                  <a:pt x="122254" y="122248"/>
                </a:lnTo>
                <a:lnTo>
                  <a:pt x="170890" y="80530"/>
                </a:lnTo>
                <a:lnTo>
                  <a:pt x="225581" y="46587"/>
                </a:lnTo>
                <a:lnTo>
                  <a:pt x="285469" y="21278"/>
                </a:lnTo>
                <a:lnTo>
                  <a:pt x="349695" y="5462"/>
                </a:lnTo>
                <a:lnTo>
                  <a:pt x="417398" y="0"/>
                </a:lnTo>
                <a:lnTo>
                  <a:pt x="451630" y="1383"/>
                </a:lnTo>
                <a:lnTo>
                  <a:pt x="517702" y="12130"/>
                </a:lnTo>
                <a:lnTo>
                  <a:pt x="579866" y="32799"/>
                </a:lnTo>
                <a:lnTo>
                  <a:pt x="637263" y="62533"/>
                </a:lnTo>
                <a:lnTo>
                  <a:pt x="689034" y="100471"/>
                </a:lnTo>
                <a:lnTo>
                  <a:pt x="734319" y="145754"/>
                </a:lnTo>
                <a:lnTo>
                  <a:pt x="772259" y="197523"/>
                </a:lnTo>
                <a:lnTo>
                  <a:pt x="801994" y="254919"/>
                </a:lnTo>
                <a:lnTo>
                  <a:pt x="822665" y="317082"/>
                </a:lnTo>
                <a:lnTo>
                  <a:pt x="833412" y="383153"/>
                </a:lnTo>
                <a:lnTo>
                  <a:pt x="834796" y="417382"/>
                </a:lnTo>
              </a:path>
            </a:pathLst>
          </a:custGeom>
          <a:ln w="69850">
            <a:solidFill>
              <a:srgbClr val="ADBA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601" y="3149600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5">
                <a:moveTo>
                  <a:pt x="0" y="0"/>
                </a:moveTo>
                <a:lnTo>
                  <a:pt x="3969346" y="0"/>
                </a:lnTo>
              </a:path>
            </a:pathLst>
          </a:custGeom>
          <a:ln w="16510">
            <a:solidFill>
              <a:srgbClr val="005AA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169" y="314134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39" y="0"/>
                </a:moveTo>
                <a:lnTo>
                  <a:pt x="6070" y="0"/>
                </a:lnTo>
                <a:lnTo>
                  <a:pt x="3962" y="863"/>
                </a:lnTo>
                <a:lnTo>
                  <a:pt x="863" y="3962"/>
                </a:lnTo>
                <a:lnTo>
                  <a:pt x="0" y="6070"/>
                </a:lnTo>
                <a:lnTo>
                  <a:pt x="0" y="10439"/>
                </a:lnTo>
                <a:lnTo>
                  <a:pt x="863" y="12547"/>
                </a:lnTo>
                <a:lnTo>
                  <a:pt x="3962" y="15633"/>
                </a:lnTo>
                <a:lnTo>
                  <a:pt x="6070" y="16510"/>
                </a:lnTo>
                <a:lnTo>
                  <a:pt x="10439" y="16510"/>
                </a:lnTo>
                <a:lnTo>
                  <a:pt x="12547" y="15633"/>
                </a:lnTo>
                <a:lnTo>
                  <a:pt x="15633" y="12547"/>
                </a:lnTo>
                <a:lnTo>
                  <a:pt x="16509" y="10439"/>
                </a:lnTo>
                <a:lnTo>
                  <a:pt x="16509" y="6070"/>
                </a:lnTo>
                <a:lnTo>
                  <a:pt x="15633" y="3962"/>
                </a:lnTo>
                <a:lnTo>
                  <a:pt x="12547" y="863"/>
                </a:lnTo>
                <a:lnTo>
                  <a:pt x="1043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3394" y="314134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39" y="0"/>
                </a:moveTo>
                <a:lnTo>
                  <a:pt x="6070" y="0"/>
                </a:lnTo>
                <a:lnTo>
                  <a:pt x="3962" y="863"/>
                </a:lnTo>
                <a:lnTo>
                  <a:pt x="876" y="3962"/>
                </a:lnTo>
                <a:lnTo>
                  <a:pt x="0" y="6070"/>
                </a:lnTo>
                <a:lnTo>
                  <a:pt x="0" y="10439"/>
                </a:lnTo>
                <a:lnTo>
                  <a:pt x="876" y="12547"/>
                </a:lnTo>
                <a:lnTo>
                  <a:pt x="3962" y="15633"/>
                </a:lnTo>
                <a:lnTo>
                  <a:pt x="6070" y="16510"/>
                </a:lnTo>
                <a:lnTo>
                  <a:pt x="10439" y="16510"/>
                </a:lnTo>
                <a:lnTo>
                  <a:pt x="12547" y="15633"/>
                </a:lnTo>
                <a:lnTo>
                  <a:pt x="15646" y="12547"/>
                </a:lnTo>
                <a:lnTo>
                  <a:pt x="16509" y="10439"/>
                </a:lnTo>
                <a:lnTo>
                  <a:pt x="16509" y="6070"/>
                </a:lnTo>
                <a:lnTo>
                  <a:pt x="15646" y="3962"/>
                </a:lnTo>
                <a:lnTo>
                  <a:pt x="12547" y="863"/>
                </a:lnTo>
                <a:lnTo>
                  <a:pt x="1043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492" y="4718596"/>
            <a:ext cx="3997960" cy="556260"/>
          </a:xfrm>
          <a:custGeom>
            <a:avLst/>
            <a:gdLst/>
            <a:ahLst/>
            <a:cxnLst/>
            <a:rect l="l" t="t" r="r" b="b"/>
            <a:pathLst>
              <a:path w="3997960" h="556260">
                <a:moveTo>
                  <a:pt x="3815067" y="0"/>
                </a:moveTo>
                <a:lnTo>
                  <a:pt x="182880" y="0"/>
                </a:lnTo>
                <a:lnTo>
                  <a:pt x="167882" y="606"/>
                </a:lnTo>
                <a:lnTo>
                  <a:pt x="125080" y="9323"/>
                </a:lnTo>
                <a:lnTo>
                  <a:pt x="86551" y="27399"/>
                </a:lnTo>
                <a:lnTo>
                  <a:pt x="53568" y="53563"/>
                </a:lnTo>
                <a:lnTo>
                  <a:pt x="27402" y="86546"/>
                </a:lnTo>
                <a:lnTo>
                  <a:pt x="9324" y="125075"/>
                </a:lnTo>
                <a:lnTo>
                  <a:pt x="606" y="167880"/>
                </a:lnTo>
                <a:lnTo>
                  <a:pt x="0" y="182880"/>
                </a:lnTo>
                <a:lnTo>
                  <a:pt x="0" y="373240"/>
                </a:lnTo>
                <a:lnTo>
                  <a:pt x="5315" y="417188"/>
                </a:lnTo>
                <a:lnTo>
                  <a:pt x="20414" y="457284"/>
                </a:lnTo>
                <a:lnTo>
                  <a:pt x="44026" y="492257"/>
                </a:lnTo>
                <a:lnTo>
                  <a:pt x="74878" y="520835"/>
                </a:lnTo>
                <a:lnTo>
                  <a:pt x="111699" y="541748"/>
                </a:lnTo>
                <a:lnTo>
                  <a:pt x="153218" y="553726"/>
                </a:lnTo>
                <a:lnTo>
                  <a:pt x="182880" y="556120"/>
                </a:lnTo>
                <a:lnTo>
                  <a:pt x="3815067" y="556120"/>
                </a:lnTo>
                <a:lnTo>
                  <a:pt x="3859015" y="550805"/>
                </a:lnTo>
                <a:lnTo>
                  <a:pt x="3899111" y="535707"/>
                </a:lnTo>
                <a:lnTo>
                  <a:pt x="3934084" y="512098"/>
                </a:lnTo>
                <a:lnTo>
                  <a:pt x="3962662" y="481247"/>
                </a:lnTo>
                <a:lnTo>
                  <a:pt x="3983575" y="444425"/>
                </a:lnTo>
                <a:lnTo>
                  <a:pt x="3995553" y="402904"/>
                </a:lnTo>
                <a:lnTo>
                  <a:pt x="3997947" y="373240"/>
                </a:lnTo>
                <a:lnTo>
                  <a:pt x="3997947" y="182880"/>
                </a:lnTo>
                <a:lnTo>
                  <a:pt x="3992632" y="138931"/>
                </a:lnTo>
                <a:lnTo>
                  <a:pt x="3977534" y="98835"/>
                </a:lnTo>
                <a:lnTo>
                  <a:pt x="3953925" y="63863"/>
                </a:lnTo>
                <a:lnTo>
                  <a:pt x="3923074" y="35284"/>
                </a:lnTo>
                <a:lnTo>
                  <a:pt x="3886252" y="14371"/>
                </a:lnTo>
                <a:lnTo>
                  <a:pt x="3844731" y="2393"/>
                </a:lnTo>
                <a:lnTo>
                  <a:pt x="3815067" y="0"/>
                </a:lnTo>
                <a:close/>
              </a:path>
            </a:pathLst>
          </a:custGeom>
          <a:solidFill>
            <a:srgbClr val="D3D9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378" y="4712246"/>
            <a:ext cx="3821429" cy="568960"/>
          </a:xfrm>
          <a:custGeom>
            <a:avLst/>
            <a:gdLst/>
            <a:ahLst/>
            <a:cxnLst/>
            <a:rect l="l" t="t" r="r" b="b"/>
            <a:pathLst>
              <a:path w="3821429" h="568960">
                <a:moveTo>
                  <a:pt x="3632181" y="0"/>
                </a:moveTo>
                <a:lnTo>
                  <a:pt x="3677659" y="5499"/>
                </a:lnTo>
                <a:lnTo>
                  <a:pt x="3719148" y="21121"/>
                </a:lnTo>
                <a:lnTo>
                  <a:pt x="3755335" y="45551"/>
                </a:lnTo>
                <a:lnTo>
                  <a:pt x="3784904" y="77473"/>
                </a:lnTo>
                <a:lnTo>
                  <a:pt x="3806542" y="115573"/>
                </a:lnTo>
                <a:lnTo>
                  <a:pt x="3818934" y="158536"/>
                </a:lnTo>
                <a:lnTo>
                  <a:pt x="3821411" y="189229"/>
                </a:lnTo>
                <a:lnTo>
                  <a:pt x="3821411" y="379590"/>
                </a:lnTo>
                <a:lnTo>
                  <a:pt x="3815912" y="425064"/>
                </a:lnTo>
                <a:lnTo>
                  <a:pt x="3800292" y="466552"/>
                </a:lnTo>
                <a:lnTo>
                  <a:pt x="3775864" y="502738"/>
                </a:lnTo>
                <a:lnTo>
                  <a:pt x="3743943" y="532309"/>
                </a:lnTo>
                <a:lnTo>
                  <a:pt x="3705843" y="553949"/>
                </a:lnTo>
                <a:lnTo>
                  <a:pt x="3662878" y="566343"/>
                </a:lnTo>
                <a:lnTo>
                  <a:pt x="3632181" y="568820"/>
                </a:lnTo>
                <a:lnTo>
                  <a:pt x="0" y="568820"/>
                </a:lnTo>
              </a:path>
            </a:pathLst>
          </a:custGeom>
          <a:ln w="12699">
            <a:solidFill>
              <a:srgbClr val="005AA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1868" y="3322447"/>
            <a:ext cx="4167682" cy="435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ct val="100000"/>
              </a:lnSpc>
            </a:pPr>
            <a:r>
              <a:rPr sz="1300" b="1" i="1" spc="25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hav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roub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pay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g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  <a:p>
            <a:pPr marL="548640" marR="47625" indent="-16192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549275" algn="l"/>
              </a:tabLst>
            </a:pP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ww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w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.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t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o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g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e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t</a:t>
            </a:r>
            <a:r>
              <a:rPr sz="1300" spc="-10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h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e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rr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x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a</a:t>
            </a:r>
            <a:r>
              <a:rPr sz="1300" spc="2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cc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e</a:t>
            </a:r>
            <a:r>
              <a:rPr sz="1300" spc="-3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ss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.</a:t>
            </a:r>
            <a:r>
              <a:rPr sz="1300" spc="25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c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o</a:t>
            </a:r>
            <a:r>
              <a:rPr sz="1300" spc="-190" dirty="0">
                <a:solidFill>
                  <a:srgbClr val="005AA8"/>
                </a:solidFill>
                <a:latin typeface="Tahoma"/>
                <a:cs typeface="Tahoma"/>
                <a:hlinkClick r:id="rId4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4"/>
              </a:rPr>
              <a:t>,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  <a:hlinkClick r:id="rId4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ww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w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.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g</a:t>
            </a:r>
            <a:r>
              <a:rPr sz="1300" spc="-3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s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k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f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o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r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y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o</a:t>
            </a:r>
            <a:r>
              <a:rPr sz="1300" spc="-10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u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.</a:t>
            </a:r>
            <a:r>
              <a:rPr sz="1300" spc="2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c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o</a:t>
            </a:r>
            <a:r>
              <a:rPr sz="1300" spc="-185" dirty="0">
                <a:solidFill>
                  <a:srgbClr val="005AA8"/>
                </a:solidFill>
                <a:latin typeface="Tahoma"/>
                <a:cs typeface="Tahoma"/>
                <a:hlinkClick r:id="rId5"/>
              </a:rPr>
              <a:t>m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5"/>
              </a:rPr>
              <a:t>,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ww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w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.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P</a:t>
            </a:r>
            <a:r>
              <a:rPr sz="1300" spc="-85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P</a:t>
            </a:r>
            <a:r>
              <a:rPr sz="1300" spc="-15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A</a:t>
            </a:r>
            <a:r>
              <a:rPr sz="1300" spc="-11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R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x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.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o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r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g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6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L="548640" marR="85090" indent="-16192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549275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800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800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633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55" dirty="0">
                <a:solidFill>
                  <a:srgbClr val="231F20"/>
                </a:solidFill>
                <a:latin typeface="Tahoma"/>
                <a:cs typeface="Tahoma"/>
              </a:rPr>
              <a:t>4227</a:t>
            </a:r>
            <a:r>
              <a:rPr sz="1300" spc="-16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ww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w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.</a:t>
            </a:r>
            <a:r>
              <a:rPr sz="1300" spc="-18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m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e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d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i</a:t>
            </a:r>
            <a:r>
              <a:rPr sz="1300" spc="2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c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a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r</a:t>
            </a:r>
            <a:r>
              <a:rPr sz="1300" spc="-5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e</a:t>
            </a:r>
            <a:r>
              <a:rPr sz="1300" spc="-13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.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g</a:t>
            </a:r>
            <a:r>
              <a:rPr sz="1300" spc="-8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o</a:t>
            </a:r>
            <a:r>
              <a:rPr sz="1300" spc="-150" dirty="0">
                <a:solidFill>
                  <a:srgbClr val="005AA8"/>
                </a:solidFill>
                <a:latin typeface="Tahoma"/>
                <a:cs typeface="Tahoma"/>
                <a:hlinkClick r:id="rId7"/>
              </a:rPr>
              <a:t>v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7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314325" marR="71755" indent="-635">
              <a:lnSpc>
                <a:spcPts val="1300"/>
              </a:lnSpc>
              <a:spcBef>
                <a:spcPts val="869"/>
              </a:spcBef>
            </a:pP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l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arn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1100" b="1" i="1" spc="-30" dirty="0">
                <a:solidFill>
                  <a:srgbClr val="005AA8"/>
                </a:solidFill>
                <a:latin typeface="Calibri"/>
                <a:cs typeface="Calibri"/>
              </a:rPr>
              <a:t>or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abou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30" dirty="0">
                <a:solidFill>
                  <a:srgbClr val="005AA8"/>
                </a:solidFill>
                <a:latin typeface="Calibri"/>
                <a:cs typeface="Calibri"/>
              </a:rPr>
              <a:t>w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ha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ay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b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g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tt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ng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h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30" dirty="0">
                <a:solidFill>
                  <a:srgbClr val="005AA8"/>
                </a:solidFill>
                <a:latin typeface="Calibri"/>
                <a:cs typeface="Calibri"/>
              </a:rPr>
              <a:t>w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ay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100" b="1" i="1" spc="-50" dirty="0">
                <a:solidFill>
                  <a:srgbClr val="005AA8"/>
                </a:solidFill>
                <a:latin typeface="Calibri"/>
                <a:cs typeface="Calibri"/>
              </a:rPr>
              <a:t>f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a</a:t>
            </a:r>
            <a:r>
              <a:rPr sz="1100" b="1" i="1" spc="20" dirty="0">
                <a:solidFill>
                  <a:srgbClr val="005AA8"/>
                </a:solidFill>
                <a:latin typeface="Calibri"/>
                <a:cs typeface="Calibri"/>
              </a:rPr>
              <a:t>k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ng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your</a:t>
            </a:r>
            <a:r>
              <a:rPr sz="1100" b="1" i="1" spc="-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100" dirty="0">
                <a:solidFill>
                  <a:srgbClr val="005AA8"/>
                </a:solidFill>
                <a:latin typeface="Calibri"/>
                <a:cs typeface="Calibri"/>
              </a:rPr>
              <a:t>m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d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100" b="1" i="1" spc="95" dirty="0">
                <a:solidFill>
                  <a:srgbClr val="005AA8"/>
                </a:solidFill>
                <a:latin typeface="Calibri"/>
                <a:cs typeface="Calibri"/>
              </a:rPr>
              <a:t>c</a:t>
            </a:r>
            <a:r>
              <a:rPr sz="1100" b="1" i="1" spc="35" dirty="0">
                <a:solidFill>
                  <a:srgbClr val="005AA8"/>
                </a:solidFill>
                <a:latin typeface="Calibri"/>
                <a:cs typeface="Calibri"/>
              </a:rPr>
              <a:t>i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n</a:t>
            </a:r>
            <a:r>
              <a:rPr sz="1100" b="1" i="1" spc="5" dirty="0">
                <a:solidFill>
                  <a:srgbClr val="005AA8"/>
                </a:solidFill>
                <a:latin typeface="Calibri"/>
                <a:cs typeface="Calibri"/>
              </a:rPr>
              <a:t>e</a:t>
            </a:r>
            <a:r>
              <a:rPr sz="1100" b="1" i="1" spc="-40" dirty="0">
                <a:solidFill>
                  <a:srgbClr val="005AA8"/>
                </a:solidFill>
                <a:latin typeface="Calibri"/>
                <a:cs typeface="Calibri"/>
              </a:rPr>
              <a:t>,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go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b="1" i="1" spc="-80" dirty="0">
                <a:solidFill>
                  <a:srgbClr val="005AA8"/>
                </a:solidFill>
                <a:latin typeface="Calibri"/>
                <a:cs typeface="Calibri"/>
              </a:rPr>
              <a:t>t</a:t>
            </a:r>
            <a:r>
              <a:rPr sz="1100" b="1" i="1" spc="-35" dirty="0">
                <a:solidFill>
                  <a:srgbClr val="005AA8"/>
                </a:solidFill>
                <a:latin typeface="Calibri"/>
                <a:cs typeface="Calibri"/>
              </a:rPr>
              <a:t>o</a:t>
            </a:r>
            <a:r>
              <a:rPr sz="1100" b="1" i="1" spc="15" dirty="0">
                <a:solidFill>
                  <a:srgbClr val="005AA8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ww</a:t>
            </a:r>
            <a:r>
              <a:rPr sz="1100" spc="-7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w</a:t>
            </a:r>
            <a:r>
              <a:rPr sz="1100" spc="-9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.</a:t>
            </a:r>
            <a:r>
              <a:rPr sz="1100" spc="-7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H</a:t>
            </a:r>
            <a:r>
              <a:rPr sz="1100" spc="-3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ea</a:t>
            </a:r>
            <a:r>
              <a:rPr sz="1100" spc="-1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l</a:t>
            </a:r>
            <a:r>
              <a:rPr sz="1100" spc="-6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t</a:t>
            </a:r>
            <a:r>
              <a:rPr sz="1100" spc="-7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h</a:t>
            </a:r>
            <a:r>
              <a:rPr sz="1100" spc="-5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Co</a:t>
            </a:r>
            <a:r>
              <a:rPr sz="1100" spc="-3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a</a:t>
            </a:r>
            <a:r>
              <a:rPr sz="1100" spc="4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c</a:t>
            </a:r>
            <a:r>
              <a:rPr sz="1100" spc="-7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h</a:t>
            </a:r>
            <a:r>
              <a:rPr sz="1100" spc="-114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4</a:t>
            </a:r>
            <a:r>
              <a:rPr sz="1100" spc="65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M</a:t>
            </a:r>
            <a:r>
              <a:rPr sz="1100" spc="-3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e</a:t>
            </a:r>
            <a:r>
              <a:rPr sz="1100" spc="-9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.</a:t>
            </a:r>
            <a:r>
              <a:rPr sz="1100" spc="4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c</a:t>
            </a:r>
            <a:r>
              <a:rPr sz="1100" spc="-5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o</a:t>
            </a:r>
            <a:r>
              <a:rPr sz="1100" spc="-140" dirty="0">
                <a:solidFill>
                  <a:srgbClr val="005AA8"/>
                </a:solidFill>
                <a:latin typeface="Tahoma"/>
                <a:cs typeface="Tahoma"/>
                <a:hlinkClick r:id="rId8"/>
              </a:rPr>
              <a:t>m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  <a:hlinkClick r:id="rId8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av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ood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y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b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u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?</a:t>
            </a:r>
            <a:endParaRPr sz="1300" dirty="0">
              <a:latin typeface="Calibri"/>
              <a:cs typeface="Calibri"/>
            </a:endParaRPr>
          </a:p>
          <a:p>
            <a:pPr marL="387350" marR="5080">
              <a:lnSpc>
                <a:spcPct val="102600"/>
              </a:lnSpc>
              <a:spcBef>
                <a:spcPts val="800"/>
              </a:spcBef>
            </a:pP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'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4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1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f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nu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oo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'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0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5332" y="857058"/>
            <a:ext cx="286067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sz="2100" b="1" spc="-315" dirty="0">
                <a:solidFill>
                  <a:srgbClr val="005AA8"/>
                </a:solidFill>
                <a:latin typeface="Tahoma"/>
                <a:cs typeface="Tahoma"/>
              </a:rPr>
              <a:t>H</a:t>
            </a:r>
            <a:r>
              <a:rPr sz="2100" b="1" spc="-175" dirty="0">
                <a:solidFill>
                  <a:srgbClr val="005AA8"/>
                </a:solidFill>
                <a:latin typeface="Tahoma"/>
                <a:cs typeface="Tahoma"/>
              </a:rPr>
              <a:t>e</a:t>
            </a:r>
            <a:r>
              <a:rPr sz="2100" b="1" spc="-190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r>
              <a:rPr sz="2100" b="1" spc="-195" dirty="0">
                <a:solidFill>
                  <a:srgbClr val="005AA8"/>
                </a:solidFill>
                <a:latin typeface="Tahoma"/>
                <a:cs typeface="Tahoma"/>
              </a:rPr>
              <a:t>r</a:t>
            </a:r>
            <a:r>
              <a:rPr sz="2100" b="1" spc="-300" dirty="0">
                <a:solidFill>
                  <a:srgbClr val="005AA8"/>
                </a:solidFill>
                <a:latin typeface="Tahoma"/>
                <a:cs typeface="Tahoma"/>
              </a:rPr>
              <a:t>t</a:t>
            </a:r>
            <a:r>
              <a:rPr sz="2100" b="1" spc="-5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70" dirty="0">
                <a:solidFill>
                  <a:srgbClr val="005AA8"/>
                </a:solidFill>
                <a:latin typeface="Tahoma"/>
                <a:cs typeface="Tahoma"/>
              </a:rPr>
              <a:t>F</a:t>
            </a:r>
            <a:r>
              <a:rPr sz="2100" b="1" spc="-190" dirty="0">
                <a:solidFill>
                  <a:srgbClr val="005AA8"/>
                </a:solidFill>
                <a:latin typeface="Tahoma"/>
                <a:cs typeface="Tahoma"/>
              </a:rPr>
              <a:t>a</a:t>
            </a:r>
            <a:r>
              <a:rPr sz="2100" b="1" spc="-30" dirty="0">
                <a:solidFill>
                  <a:srgbClr val="005AA8"/>
                </a:solidFill>
                <a:latin typeface="Tahoma"/>
                <a:cs typeface="Tahoma"/>
              </a:rPr>
              <a:t>il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u</a:t>
            </a:r>
            <a:r>
              <a:rPr sz="2100" b="1" spc="-195" dirty="0">
                <a:solidFill>
                  <a:srgbClr val="005AA8"/>
                </a:solidFill>
                <a:latin typeface="Tahoma"/>
                <a:cs typeface="Tahoma"/>
              </a:rPr>
              <a:t>r</a:t>
            </a:r>
            <a:r>
              <a:rPr sz="2100" b="1" spc="-200" dirty="0">
                <a:solidFill>
                  <a:srgbClr val="005AA8"/>
                </a:solidFill>
                <a:latin typeface="Tahoma"/>
                <a:cs typeface="Tahoma"/>
              </a:rPr>
              <a:t>e</a:t>
            </a:r>
            <a:r>
              <a:rPr sz="2100" b="1" spc="-5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150" dirty="0">
                <a:solidFill>
                  <a:srgbClr val="005AA8"/>
                </a:solidFill>
                <a:latin typeface="Tahoma"/>
                <a:cs typeface="Tahoma"/>
              </a:rPr>
              <a:t>S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u</a:t>
            </a:r>
            <a:r>
              <a:rPr sz="2100" b="1" spc="-254" dirty="0">
                <a:solidFill>
                  <a:srgbClr val="005AA8"/>
                </a:solidFill>
                <a:latin typeface="Tahoma"/>
                <a:cs typeface="Tahoma"/>
              </a:rPr>
              <a:t>pp</a:t>
            </a:r>
            <a:r>
              <a:rPr sz="2100" b="1" spc="-225" dirty="0">
                <a:solidFill>
                  <a:srgbClr val="005AA8"/>
                </a:solidFill>
                <a:latin typeface="Tahoma"/>
                <a:cs typeface="Tahoma"/>
              </a:rPr>
              <a:t>o</a:t>
            </a:r>
            <a:r>
              <a:rPr sz="2100" b="1" spc="-195" dirty="0">
                <a:solidFill>
                  <a:srgbClr val="005AA8"/>
                </a:solidFill>
                <a:latin typeface="Tahoma"/>
                <a:cs typeface="Tahoma"/>
              </a:rPr>
              <a:t>r</a:t>
            </a:r>
            <a:r>
              <a:rPr sz="2100" b="1" spc="-275" dirty="0">
                <a:solidFill>
                  <a:srgbClr val="005AA8"/>
                </a:solidFill>
                <a:latin typeface="Tahoma"/>
                <a:cs typeface="Tahoma"/>
              </a:rPr>
              <a:t>t</a:t>
            </a:r>
            <a:r>
              <a:rPr sz="2100" b="1" spc="190" dirty="0">
                <a:solidFill>
                  <a:srgbClr val="005AA8"/>
                </a:solidFill>
                <a:latin typeface="Tahoma"/>
                <a:cs typeface="Tahoma"/>
              </a:rPr>
              <a:t>—</a:t>
            </a:r>
            <a:r>
              <a:rPr sz="2100" b="1" spc="60" dirty="0">
                <a:solidFill>
                  <a:srgbClr val="005AA8"/>
                </a:solidFill>
                <a:latin typeface="Tahoma"/>
                <a:cs typeface="Tahoma"/>
              </a:rPr>
              <a:t> </a:t>
            </a:r>
            <a:r>
              <a:rPr sz="2100" b="1" spc="-280" dirty="0">
                <a:solidFill>
                  <a:srgbClr val="6C2788"/>
                </a:solidFill>
                <a:latin typeface="Tahoma"/>
                <a:cs typeface="Tahoma"/>
              </a:rPr>
              <a:t>W</a:t>
            </a:r>
            <a:r>
              <a:rPr sz="2100" b="1" spc="-275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2100" b="1" spc="-17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2100" b="1" spc="-195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2100" b="1" spc="-2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04" dirty="0">
                <a:solidFill>
                  <a:srgbClr val="6C2788"/>
                </a:solidFill>
                <a:latin typeface="Tahoma"/>
                <a:cs typeface="Tahoma"/>
              </a:rPr>
              <a:t>Ca</a:t>
            </a:r>
            <a:r>
              <a:rPr sz="2100" b="1" spc="-300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440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60" dirty="0">
                <a:solidFill>
                  <a:srgbClr val="6C2788"/>
                </a:solidFill>
                <a:latin typeface="Tahoma"/>
                <a:cs typeface="Tahoma"/>
              </a:rPr>
              <a:t>G</a:t>
            </a:r>
            <a:r>
              <a:rPr sz="2100" b="1" spc="-25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200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2100" b="1" spc="-225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2100" b="1" spc="-22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2100" b="1" spc="-5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2100" b="1" spc="-315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2100" b="1" spc="-175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2100" b="1" spc="-30" dirty="0">
                <a:solidFill>
                  <a:srgbClr val="6C2788"/>
                </a:solidFill>
                <a:latin typeface="Tahoma"/>
                <a:cs typeface="Tahoma"/>
              </a:rPr>
              <a:t>l</a:t>
            </a:r>
            <a:r>
              <a:rPr sz="2100" b="1" spc="-254" dirty="0">
                <a:solidFill>
                  <a:srgbClr val="6C2788"/>
                </a:solidFill>
                <a:latin typeface="Tahoma"/>
                <a:cs typeface="Tahoma"/>
              </a:rPr>
              <a:t>p</a:t>
            </a:r>
            <a:r>
              <a:rPr sz="2100" b="1" spc="-265" dirty="0">
                <a:solidFill>
                  <a:srgbClr val="6C2788"/>
                </a:solidFill>
                <a:latin typeface="Tahoma"/>
                <a:cs typeface="Tahoma"/>
              </a:rPr>
              <a:t>?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600" y="1700272"/>
            <a:ext cx="4053840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-30" dirty="0">
                <a:solidFill>
                  <a:srgbClr val="005AA8"/>
                </a:solidFill>
                <a:latin typeface="Trebuchet MS"/>
                <a:cs typeface="Trebuchet MS"/>
              </a:rPr>
              <a:t>ee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h</a:t>
            </a:r>
            <a:r>
              <a:rPr sz="1500" b="1" i="1" spc="-30" dirty="0">
                <a:solidFill>
                  <a:srgbClr val="005AA8"/>
                </a:solidFill>
                <a:latin typeface="Trebuchet MS"/>
                <a:cs typeface="Trebuchet MS"/>
              </a:rPr>
              <a:t>e</a:t>
            </a:r>
            <a:r>
              <a:rPr sz="1500" b="1" i="1" spc="-100" dirty="0">
                <a:solidFill>
                  <a:srgbClr val="005AA8"/>
                </a:solidFill>
                <a:latin typeface="Trebuchet MS"/>
                <a:cs typeface="Trebuchet MS"/>
              </a:rPr>
              <a:t>l</a:t>
            </a:r>
            <a:r>
              <a:rPr sz="1500" b="1" i="1" spc="-15" dirty="0">
                <a:solidFill>
                  <a:srgbClr val="005AA8"/>
                </a:solidFill>
                <a:latin typeface="Trebuchet MS"/>
                <a:cs typeface="Trebuchet MS"/>
              </a:rPr>
              <a:t>p</a:t>
            </a:r>
            <a:r>
              <a:rPr sz="1500" b="1" i="1" spc="-140" dirty="0">
                <a:solidFill>
                  <a:srgbClr val="005AA8"/>
                </a:solidFill>
                <a:latin typeface="Trebuchet MS"/>
                <a:cs typeface="Trebuchet MS"/>
              </a:rPr>
              <a:t>.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005AA8"/>
                </a:solidFill>
                <a:latin typeface="Trebuchet MS"/>
                <a:cs typeface="Trebuchet MS"/>
              </a:rPr>
              <a:t>c</a:t>
            </a:r>
            <a:r>
              <a:rPr sz="1500" b="1" i="1" spc="-95" dirty="0">
                <a:solidFill>
                  <a:srgbClr val="005AA8"/>
                </a:solidFill>
                <a:latin typeface="Trebuchet MS"/>
                <a:cs typeface="Trebuchet MS"/>
              </a:rPr>
              <a:t>a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-225" dirty="0">
                <a:solidFill>
                  <a:srgbClr val="005AA8"/>
                </a:solidFill>
                <a:latin typeface="Trebuchet MS"/>
                <a:cs typeface="Trebuchet MS"/>
              </a:rPr>
              <a:t>’</a:t>
            </a:r>
            <a:r>
              <a:rPr sz="1500" b="1" i="1" spc="-80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5" dirty="0">
                <a:solidFill>
                  <a:srgbClr val="005AA8"/>
                </a:solidFill>
                <a:latin typeface="Trebuchet MS"/>
                <a:cs typeface="Trebuchet MS"/>
              </a:rPr>
              <a:t>d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-110" dirty="0">
                <a:solidFill>
                  <a:srgbClr val="005AA8"/>
                </a:solidFill>
                <a:latin typeface="Trebuchet MS"/>
                <a:cs typeface="Trebuchet MS"/>
              </a:rPr>
              <a:t>t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h</a:t>
            </a:r>
            <a:r>
              <a:rPr sz="1500" b="1" i="1" spc="-105" dirty="0">
                <a:solidFill>
                  <a:srgbClr val="005AA8"/>
                </a:solidFill>
                <a:latin typeface="Trebuchet MS"/>
                <a:cs typeface="Trebuchet MS"/>
              </a:rPr>
              <a:t>i</a:t>
            </a:r>
            <a:r>
              <a:rPr sz="1500" b="1" i="1" spc="55" dirty="0">
                <a:solidFill>
                  <a:srgbClr val="005AA8"/>
                </a:solidFill>
                <a:latin typeface="Trebuchet MS"/>
                <a:cs typeface="Trebuchet MS"/>
              </a:rPr>
              <a:t>s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6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130" dirty="0">
                <a:solidFill>
                  <a:srgbClr val="005AA8"/>
                </a:solidFill>
                <a:latin typeface="Trebuchet MS"/>
                <a:cs typeface="Trebuchet MS"/>
              </a:rPr>
              <a:t>m</a:t>
            </a:r>
            <a:r>
              <a:rPr sz="1500" b="1" i="1" spc="-20" dirty="0">
                <a:solidFill>
                  <a:srgbClr val="005AA8"/>
                </a:solidFill>
                <a:latin typeface="Trebuchet MS"/>
                <a:cs typeface="Trebuchet MS"/>
              </a:rPr>
              <a:t>y</a:t>
            </a:r>
            <a:r>
              <a:rPr sz="1500" b="1" i="1" spc="-45" dirty="0">
                <a:solidFill>
                  <a:srgbClr val="005AA8"/>
                </a:solidFill>
                <a:latin typeface="Trebuchet MS"/>
                <a:cs typeface="Trebuchet MS"/>
              </a:rPr>
              <a:t> </a:t>
            </a:r>
            <a:r>
              <a:rPr sz="1500" b="1" i="1" spc="25" dirty="0">
                <a:solidFill>
                  <a:srgbClr val="005AA8"/>
                </a:solidFill>
                <a:latin typeface="Trebuchet MS"/>
                <a:cs typeface="Trebuchet MS"/>
              </a:rPr>
              <a:t>o</a:t>
            </a:r>
            <a:r>
              <a:rPr sz="1500" b="1" i="1" spc="140" dirty="0">
                <a:solidFill>
                  <a:srgbClr val="005AA8"/>
                </a:solidFill>
                <a:latin typeface="Trebuchet MS"/>
                <a:cs typeface="Trebuchet MS"/>
              </a:rPr>
              <a:t>w</a:t>
            </a:r>
            <a:r>
              <a:rPr sz="1500" b="1" i="1" spc="35" dirty="0">
                <a:solidFill>
                  <a:srgbClr val="005AA8"/>
                </a:solidFill>
                <a:latin typeface="Trebuchet MS"/>
                <a:cs typeface="Trebuchet MS"/>
              </a:rPr>
              <a:t>n</a:t>
            </a:r>
            <a:r>
              <a:rPr sz="1500" b="1" i="1" spc="-140" dirty="0">
                <a:solidFill>
                  <a:srgbClr val="005AA8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403225" marR="180975" indent="-161925">
              <a:lnSpc>
                <a:spcPct val="102600"/>
              </a:lnSpc>
              <a:spcBef>
                <a:spcPts val="75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8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2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9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403225" marR="5080" indent="-161925">
              <a:lnSpc>
                <a:spcPct val="102600"/>
              </a:lnSpc>
              <a:spcBef>
                <a:spcPts val="795"/>
              </a:spcBef>
              <a:buClr>
                <a:srgbClr val="6C2788"/>
              </a:buClr>
              <a:buSzPct val="138461"/>
              <a:buFont typeface="Tahoma"/>
              <a:buChar char="•"/>
              <a:tabLst>
                <a:tab pos="403225" algn="l"/>
              </a:tabLst>
            </a:pPr>
            <a:r>
              <a:rPr sz="1300" spc="-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ea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pp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22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-1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ww</a:t>
            </a:r>
            <a:r>
              <a:rPr sz="1300" spc="-11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w</a:t>
            </a:r>
            <a:r>
              <a:rPr sz="1300" spc="-14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.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a</a:t>
            </a:r>
            <a:r>
              <a:rPr sz="1300" spc="-19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m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e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r</a:t>
            </a:r>
            <a:r>
              <a:rPr sz="1300" spc="-4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i</a:t>
            </a:r>
            <a:r>
              <a:rPr sz="1300" spc="1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c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a</a:t>
            </a:r>
            <a:r>
              <a:rPr sz="1300" spc="-11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nh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ea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r</a:t>
            </a:r>
            <a:r>
              <a:rPr sz="1300" spc="-10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t</a:t>
            </a:r>
            <a:r>
              <a:rPr sz="1300" spc="-14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.</a:t>
            </a:r>
            <a:r>
              <a:rPr sz="1300" spc="-9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o</a:t>
            </a:r>
            <a:r>
              <a:rPr sz="1300" spc="-7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r</a:t>
            </a:r>
            <a:r>
              <a:rPr sz="1300" spc="-12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g</a:t>
            </a:r>
            <a:r>
              <a:rPr sz="1300" spc="-110" dirty="0">
                <a:solidFill>
                  <a:srgbClr val="231F20"/>
                </a:solidFill>
                <a:latin typeface="Tahoma"/>
                <a:cs typeface="Tahoma"/>
                <a:hlinkClick r:id="rId9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868" y="1633307"/>
            <a:ext cx="36068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10800000">
            <a:off x="3926930" y="1303025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ADBADE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7536" y="1716174"/>
            <a:ext cx="3857625" cy="31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680">
              <a:lnSpc>
                <a:spcPct val="102600"/>
              </a:lnSpc>
            </a:pPr>
            <a:r>
              <a:rPr sz="1300" b="1" i="1" spc="-1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l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p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an</a:t>
            </a:r>
            <a:r>
              <a:rPr sz="1300" b="1" i="1" spc="-45" dirty="0">
                <a:solidFill>
                  <a:srgbClr val="6C2788"/>
                </a:solidFill>
                <a:latin typeface="Calibri"/>
                <a:cs typeface="Calibri"/>
              </a:rPr>
              <a:t>d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n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on</a:t>
            </a:r>
            <a:r>
              <a:rPr sz="1300" b="1" i="1" spc="-50" dirty="0">
                <a:solidFill>
                  <a:srgbClr val="6C2788"/>
                </a:solidFill>
                <a:latin typeface="Calibri"/>
                <a:cs typeface="Calibri"/>
              </a:rPr>
              <a:t>,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on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on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00" dirty="0">
                <a:solidFill>
                  <a:srgbClr val="6C2788"/>
                </a:solidFill>
                <a:latin typeface="Calibri"/>
                <a:cs typeface="Calibri"/>
              </a:rPr>
              <a:t>m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or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o</a:t>
            </a:r>
            <a:r>
              <a:rPr sz="1300" b="1" i="1" spc="-55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80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h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ar</a:t>
            </a:r>
            <a:r>
              <a:rPr sz="1300" b="1" i="1" spc="-95" dirty="0">
                <a:solidFill>
                  <a:srgbClr val="6C2788"/>
                </a:solidFill>
                <a:latin typeface="Calibri"/>
                <a:cs typeface="Calibri"/>
              </a:rPr>
              <a:t>t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6C2788"/>
                </a:solidFill>
                <a:latin typeface="Calibri"/>
                <a:cs typeface="Calibri"/>
              </a:rPr>
              <a:t>f</a:t>
            </a:r>
            <a:r>
              <a:rPr sz="1300" b="1" i="1" spc="-30" dirty="0">
                <a:solidFill>
                  <a:srgbClr val="6C2788"/>
                </a:solidFill>
                <a:latin typeface="Calibri"/>
                <a:cs typeface="Calibri"/>
              </a:rPr>
              <a:t>a</a:t>
            </a:r>
            <a:r>
              <a:rPr sz="1300" b="1" i="1" spc="50" dirty="0">
                <a:solidFill>
                  <a:srgbClr val="6C2788"/>
                </a:solidFill>
                <a:latin typeface="Calibri"/>
                <a:cs typeface="Calibri"/>
              </a:rPr>
              <a:t>il</a:t>
            </a:r>
            <a:r>
              <a:rPr sz="1300" b="1" i="1" spc="-20" dirty="0">
                <a:solidFill>
                  <a:srgbClr val="6C2788"/>
                </a:solidFill>
                <a:latin typeface="Calibri"/>
                <a:cs typeface="Calibri"/>
              </a:rPr>
              <a:t>ur</a:t>
            </a:r>
            <a:r>
              <a:rPr sz="1300" b="1" i="1" spc="5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55" dirty="0">
                <a:solidFill>
                  <a:srgbClr val="6C2788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6C2788"/>
                </a:solidFill>
                <a:latin typeface="Calibri"/>
                <a:cs typeface="Calibri"/>
              </a:rPr>
              <a:t>r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25" dirty="0">
                <a:solidFill>
                  <a:srgbClr val="6C2788"/>
                </a:solidFill>
                <a:latin typeface="Calibri"/>
                <a:cs typeface="Calibri"/>
              </a:rPr>
              <a:t>our</a:t>
            </a:r>
            <a:r>
              <a:rPr sz="1300" b="1" i="1" spc="125" dirty="0">
                <a:solidFill>
                  <a:srgbClr val="6C2788"/>
                </a:solidFill>
                <a:latin typeface="Calibri"/>
                <a:cs typeface="Calibri"/>
              </a:rPr>
              <a:t>c</a:t>
            </a:r>
            <a:r>
              <a:rPr sz="1300" b="1" i="1" spc="20" dirty="0">
                <a:solidFill>
                  <a:srgbClr val="6C2788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6C2788"/>
                </a:solidFill>
                <a:latin typeface="Calibri"/>
                <a:cs typeface="Calibri"/>
              </a:rPr>
              <a:t>s</a:t>
            </a:r>
            <a:r>
              <a:rPr sz="1300" b="1" i="1" spc="-75" dirty="0">
                <a:solidFill>
                  <a:srgbClr val="6C2788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275" dirty="0">
                <a:solidFill>
                  <a:srgbClr val="6C2788"/>
                </a:solidFill>
                <a:latin typeface="Tahoma"/>
                <a:cs typeface="Tahoma"/>
              </a:rPr>
              <a:t>m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25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70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8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ar</a:t>
            </a:r>
            <a:r>
              <a:rPr sz="1200" b="1" spc="-17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75" dirty="0">
                <a:solidFill>
                  <a:srgbClr val="6C2788"/>
                </a:solidFill>
                <a:latin typeface="Tahoma"/>
                <a:cs typeface="Tahoma"/>
              </a:rPr>
              <a:t>ss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170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200" dirty="0">
                <a:solidFill>
                  <a:srgbClr val="6C2788"/>
                </a:solidFill>
                <a:latin typeface="Tahoma"/>
                <a:cs typeface="Tahoma"/>
              </a:rPr>
              <a:t>(</a:t>
            </a: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8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215" dirty="0">
                <a:solidFill>
                  <a:srgbClr val="6C2788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800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7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300" spc="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4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1300" spc="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300" spc="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13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125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800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242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8721</a:t>
            </a:r>
            <a:r>
              <a:rPr sz="1300" spc="-1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ww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.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a</a:t>
            </a:r>
            <a:r>
              <a:rPr sz="1300" spc="-15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m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e</a:t>
            </a:r>
            <a:r>
              <a:rPr sz="1300" spc="-2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r</a:t>
            </a:r>
            <a:r>
              <a:rPr sz="130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i</a:t>
            </a:r>
            <a:r>
              <a:rPr sz="1300" spc="5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c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a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nh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ea</a:t>
            </a:r>
            <a:r>
              <a:rPr sz="1300" spc="-2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r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t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.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or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9"/>
              </a:rPr>
              <a:t>g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l </a:t>
            </a:r>
            <a:r>
              <a:rPr sz="1200" b="1" spc="-18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ar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,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45" dirty="0">
                <a:solidFill>
                  <a:srgbClr val="6C2788"/>
                </a:solidFill>
                <a:latin typeface="Tahoma"/>
                <a:cs typeface="Tahoma"/>
              </a:rPr>
              <a:t>L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un</a:t>
            </a:r>
            <a:r>
              <a:rPr sz="1200" b="1" spc="-145" dirty="0">
                <a:solidFill>
                  <a:srgbClr val="6C2788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,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160" dirty="0">
                <a:solidFill>
                  <a:srgbClr val="6C2788"/>
                </a:solidFill>
                <a:latin typeface="Tahoma"/>
                <a:cs typeface="Tahoma"/>
              </a:rPr>
              <a:t>d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B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l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oo</a:t>
            </a:r>
            <a:r>
              <a:rPr sz="1200" b="1" spc="-160" dirty="0">
                <a:solidFill>
                  <a:srgbClr val="6C2788"/>
                </a:solidFill>
                <a:latin typeface="Tahoma"/>
                <a:cs typeface="Tahoma"/>
              </a:rPr>
              <a:t>d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23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75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tut</a:t>
            </a: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23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200" b="1" spc="-275" dirty="0">
                <a:solidFill>
                  <a:srgbClr val="6C2788"/>
                </a:solidFill>
                <a:latin typeface="Tahoma"/>
                <a:cs typeface="Tahoma"/>
              </a:rPr>
              <a:t>m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170" dirty="0">
                <a:solidFill>
                  <a:srgbClr val="6C2788"/>
                </a:solidFill>
                <a:latin typeface="Tahoma"/>
                <a:cs typeface="Tahoma"/>
              </a:rPr>
              <a:t>n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25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nt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25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301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592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857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ww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.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nh</a:t>
            </a:r>
            <a:r>
              <a:rPr sz="1300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l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b</a:t>
            </a:r>
            <a:r>
              <a:rPr sz="1300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i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.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n</a:t>
            </a:r>
            <a:r>
              <a:rPr sz="1300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i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h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.</a:t>
            </a:r>
            <a:r>
              <a:rPr sz="1300" spc="-60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g</a:t>
            </a:r>
            <a:r>
              <a:rPr sz="1300" spc="-4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o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10"/>
              </a:rPr>
              <a:t>v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80" dirty="0">
                <a:solidFill>
                  <a:srgbClr val="6C2788"/>
                </a:solidFill>
                <a:latin typeface="Tahoma"/>
                <a:cs typeface="Tahoma"/>
              </a:rPr>
              <a:t>H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ar</a:t>
            </a:r>
            <a:r>
              <a:rPr sz="1200" b="1" spc="-170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F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il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u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200" b="1" spc="-114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6C2788"/>
                </a:solidFill>
                <a:latin typeface="Tahoma"/>
                <a:cs typeface="Tahoma"/>
              </a:rPr>
              <a:t>S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55" dirty="0">
                <a:solidFill>
                  <a:srgbClr val="6C2788"/>
                </a:solidFill>
                <a:latin typeface="Tahoma"/>
                <a:cs typeface="Tahoma"/>
              </a:rPr>
              <a:t>t</a:t>
            </a:r>
            <a:r>
              <a:rPr sz="1200" b="1" spc="-160" dirty="0">
                <a:solidFill>
                  <a:srgbClr val="6C2788"/>
                </a:solidFill>
                <a:latin typeface="Tahoma"/>
                <a:cs typeface="Tahoma"/>
              </a:rPr>
              <a:t>y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6C2788"/>
                </a:solidFill>
                <a:latin typeface="Tahoma"/>
                <a:cs typeface="Tahoma"/>
              </a:rPr>
              <a:t>of</a:t>
            </a:r>
            <a:r>
              <a:rPr sz="1200" b="1" spc="-30" dirty="0">
                <a:solidFill>
                  <a:srgbClr val="6C2788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r>
              <a:rPr sz="1200" b="1" spc="-275" dirty="0">
                <a:solidFill>
                  <a:srgbClr val="6C2788"/>
                </a:solidFill>
                <a:latin typeface="Tahoma"/>
                <a:cs typeface="Tahoma"/>
              </a:rPr>
              <a:t>m</a:t>
            </a:r>
            <a:r>
              <a:rPr sz="1200" b="1" spc="-100" dirty="0">
                <a:solidFill>
                  <a:srgbClr val="6C2788"/>
                </a:solidFill>
                <a:latin typeface="Tahoma"/>
                <a:cs typeface="Tahoma"/>
              </a:rPr>
              <a:t>e</a:t>
            </a:r>
            <a:r>
              <a:rPr sz="1200" b="1" spc="-110" dirty="0">
                <a:solidFill>
                  <a:srgbClr val="6C2788"/>
                </a:solidFill>
                <a:latin typeface="Tahoma"/>
                <a:cs typeface="Tahoma"/>
              </a:rPr>
              <a:t>r</a:t>
            </a:r>
            <a:r>
              <a:rPr sz="1200" b="1" spc="-15" dirty="0">
                <a:solidFill>
                  <a:srgbClr val="6C2788"/>
                </a:solidFill>
                <a:latin typeface="Tahoma"/>
                <a:cs typeface="Tahoma"/>
              </a:rPr>
              <a:t>i</a:t>
            </a:r>
            <a:r>
              <a:rPr sz="1200" b="1" spc="-25" dirty="0">
                <a:solidFill>
                  <a:srgbClr val="6C2788"/>
                </a:solidFill>
                <a:latin typeface="Tahoma"/>
                <a:cs typeface="Tahoma"/>
              </a:rPr>
              <a:t>c</a:t>
            </a:r>
            <a:r>
              <a:rPr sz="1200" b="1" spc="-125" dirty="0">
                <a:solidFill>
                  <a:srgbClr val="6C2788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651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642</a:t>
            </a:r>
            <a:r>
              <a:rPr sz="1300" spc="-3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spc="-120" dirty="0">
                <a:solidFill>
                  <a:srgbClr val="231F20"/>
                </a:solidFill>
                <a:latin typeface="Tahoma"/>
                <a:cs typeface="Tahoma"/>
              </a:rPr>
              <a:t>163</a:t>
            </a:r>
            <a:r>
              <a:rPr sz="1300" spc="-135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1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ww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w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.</a:t>
            </a:r>
            <a:r>
              <a:rPr sz="1300" spc="-6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h</a:t>
            </a:r>
            <a:r>
              <a:rPr sz="1300" spc="-40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f</a:t>
            </a:r>
            <a:r>
              <a:rPr sz="1300" spc="0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s</a:t>
            </a:r>
            <a:r>
              <a:rPr sz="1300" spc="-20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a</a:t>
            </a:r>
            <a:r>
              <a:rPr sz="1300" spc="-9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.</a:t>
            </a:r>
            <a:r>
              <a:rPr sz="1300" spc="-3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or</a:t>
            </a:r>
            <a:r>
              <a:rPr sz="1300" spc="-75" dirty="0">
                <a:solidFill>
                  <a:srgbClr val="005AA8"/>
                </a:solidFill>
                <a:latin typeface="Tahoma"/>
                <a:cs typeface="Tahoma"/>
                <a:hlinkClick r:id="rId11"/>
              </a:rPr>
              <a:t>g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7536" y="5305247"/>
            <a:ext cx="367982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s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5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100" spc="-5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ili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Kli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Kli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po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3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00" spc="-3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0948" y="5445277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5">
                <a:moveTo>
                  <a:pt x="0" y="0"/>
                </a:moveTo>
                <a:lnTo>
                  <a:pt x="3969346" y="0"/>
                </a:lnTo>
              </a:path>
            </a:pathLst>
          </a:custGeom>
          <a:ln w="16510">
            <a:solidFill>
              <a:srgbClr val="005AA8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502" y="543702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0452" y="0"/>
                </a:moveTo>
                <a:lnTo>
                  <a:pt x="6070" y="0"/>
                </a:lnTo>
                <a:lnTo>
                  <a:pt x="3975" y="863"/>
                </a:lnTo>
                <a:lnTo>
                  <a:pt x="876" y="3962"/>
                </a:lnTo>
                <a:lnTo>
                  <a:pt x="0" y="6057"/>
                </a:lnTo>
                <a:lnTo>
                  <a:pt x="0" y="10439"/>
                </a:lnTo>
                <a:lnTo>
                  <a:pt x="876" y="12534"/>
                </a:lnTo>
                <a:lnTo>
                  <a:pt x="3975" y="15633"/>
                </a:lnTo>
                <a:lnTo>
                  <a:pt x="6070" y="16510"/>
                </a:lnTo>
                <a:lnTo>
                  <a:pt x="10452" y="16510"/>
                </a:lnTo>
                <a:lnTo>
                  <a:pt x="12547" y="15633"/>
                </a:lnTo>
                <a:lnTo>
                  <a:pt x="15646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46" y="3962"/>
                </a:lnTo>
                <a:lnTo>
                  <a:pt x="12547" y="863"/>
                </a:lnTo>
                <a:lnTo>
                  <a:pt x="10452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08740" y="543702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439" y="0"/>
                </a:moveTo>
                <a:lnTo>
                  <a:pt x="6057" y="0"/>
                </a:lnTo>
                <a:lnTo>
                  <a:pt x="3962" y="863"/>
                </a:lnTo>
                <a:lnTo>
                  <a:pt x="863" y="3962"/>
                </a:lnTo>
                <a:lnTo>
                  <a:pt x="0" y="6057"/>
                </a:lnTo>
                <a:lnTo>
                  <a:pt x="0" y="10439"/>
                </a:lnTo>
                <a:lnTo>
                  <a:pt x="863" y="12534"/>
                </a:lnTo>
                <a:lnTo>
                  <a:pt x="3962" y="15633"/>
                </a:lnTo>
                <a:lnTo>
                  <a:pt x="6057" y="16510"/>
                </a:lnTo>
                <a:lnTo>
                  <a:pt x="10439" y="16510"/>
                </a:lnTo>
                <a:lnTo>
                  <a:pt x="12534" y="15633"/>
                </a:lnTo>
                <a:lnTo>
                  <a:pt x="15633" y="12534"/>
                </a:lnTo>
                <a:lnTo>
                  <a:pt x="16509" y="10439"/>
                </a:lnTo>
                <a:lnTo>
                  <a:pt x="16509" y="6057"/>
                </a:lnTo>
                <a:lnTo>
                  <a:pt x="15633" y="3962"/>
                </a:lnTo>
                <a:lnTo>
                  <a:pt x="12534" y="863"/>
                </a:lnTo>
                <a:lnTo>
                  <a:pt x="10439" y="0"/>
                </a:lnTo>
                <a:close/>
              </a:path>
            </a:pathLst>
          </a:custGeom>
          <a:solidFill>
            <a:srgbClr val="005AA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2279</Words>
  <Application>Microsoft Office PowerPoint</Application>
  <PresentationFormat>Custom</PresentationFormat>
  <Paragraphs>283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Tahoma</vt:lpstr>
      <vt:lpstr>Times New Roman</vt:lpstr>
      <vt:lpstr>Trebuchet MS</vt:lpstr>
      <vt:lpstr>Office Theme</vt:lpstr>
      <vt:lpstr>Heart Failure—What Is It?</vt:lpstr>
      <vt:lpstr>My Heart Failure Goals— What Are They?</vt:lpstr>
      <vt:lpstr>PowerPoint Presentation</vt:lpstr>
      <vt:lpstr>PowerPoint Presentation</vt:lpstr>
      <vt:lpstr>PowerPoint Presentation</vt:lpstr>
      <vt:lpstr>Watching My Symptoms— How Do I Take Charge?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GSK_Ask_Epilepsy_Bk</dc:title>
  <cp:lastModifiedBy>Lindsay Casteel</cp:lastModifiedBy>
  <cp:revision>2</cp:revision>
  <dcterms:created xsi:type="dcterms:W3CDTF">2014-04-18T17:19:46Z</dcterms:created>
  <dcterms:modified xsi:type="dcterms:W3CDTF">2014-04-18T18:15:29Z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2012-06-26T00:00:00Z</vt:filetime>
  </property>
  <property fmtid="{D5CDD505-2E9C-101B-9397-08002B2CF9AE}" pid="3" name="LastSaved">
    <vt:filetime>2014-04-18T00:00:00Z</vt:filetime>
  </property>
</Properties>
</file>